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7" r:id="rId2"/>
    <p:sldId id="258" r:id="rId3"/>
    <p:sldId id="259" r:id="rId4"/>
    <p:sldId id="295" r:id="rId5"/>
    <p:sldId id="307" r:id="rId6"/>
    <p:sldId id="261" r:id="rId7"/>
    <p:sldId id="277" r:id="rId8"/>
    <p:sldId id="278" r:id="rId9"/>
    <p:sldId id="279" r:id="rId10"/>
    <p:sldId id="280" r:id="rId11"/>
    <p:sldId id="281" r:id="rId12"/>
    <p:sldId id="282" r:id="rId13"/>
    <p:sldId id="263" r:id="rId14"/>
    <p:sldId id="283" r:id="rId15"/>
    <p:sldId id="284" r:id="rId16"/>
    <p:sldId id="285" r:id="rId17"/>
    <p:sldId id="286" r:id="rId18"/>
    <p:sldId id="264" r:id="rId19"/>
    <p:sldId id="287" r:id="rId20"/>
    <p:sldId id="288" r:id="rId21"/>
    <p:sldId id="296" r:id="rId22"/>
    <p:sldId id="290" r:id="rId23"/>
    <p:sldId id="297" r:id="rId24"/>
    <p:sldId id="298" r:id="rId25"/>
    <p:sldId id="299" r:id="rId26"/>
    <p:sldId id="265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260" r:id="rId35"/>
    <p:sldId id="270" r:id="rId36"/>
    <p:sldId id="271" r:id="rId37"/>
    <p:sldId id="273" r:id="rId38"/>
    <p:sldId id="275" r:id="rId39"/>
    <p:sldId id="266" r:id="rId40"/>
    <p:sldId id="268" r:id="rId41"/>
    <p:sldId id="269" r:id="rId42"/>
    <p:sldId id="26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6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48E503-12C3-4956-B22F-404B96799917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B41100-FE18-42C5-82B9-8C522A6F81B9}">
      <dgm:prSet phldrT="[Text]"/>
      <dgm:spPr/>
      <dgm:t>
        <a:bodyPr/>
        <a:lstStyle/>
        <a:p>
          <a:r>
            <a:rPr lang="en-US" dirty="0" smtClean="0"/>
            <a:t>Management System</a:t>
          </a:r>
          <a:endParaRPr lang="en-US" dirty="0"/>
        </a:p>
      </dgm:t>
    </dgm:pt>
    <dgm:pt modelId="{32914D45-3506-4FE3-8551-1CBF509E1A41}" type="parTrans" cxnId="{FFF0FFFA-598A-47C2-8D56-3736FF346E78}">
      <dgm:prSet/>
      <dgm:spPr/>
      <dgm:t>
        <a:bodyPr/>
        <a:lstStyle/>
        <a:p>
          <a:endParaRPr lang="en-US"/>
        </a:p>
      </dgm:t>
    </dgm:pt>
    <dgm:pt modelId="{76EB4CC1-A2ED-41B1-B83C-2BD4BA854230}" type="sibTrans" cxnId="{FFF0FFFA-598A-47C2-8D56-3736FF346E78}">
      <dgm:prSet/>
      <dgm:spPr/>
      <dgm:t>
        <a:bodyPr/>
        <a:lstStyle/>
        <a:p>
          <a:endParaRPr lang="en-US"/>
        </a:p>
      </dgm:t>
    </dgm:pt>
    <dgm:pt modelId="{7F873385-5755-44FB-8D41-A1A4F175B340}" type="asst">
      <dgm:prSet phldrT="[Text]"/>
      <dgm:spPr/>
      <dgm:t>
        <a:bodyPr/>
        <a:lstStyle/>
        <a:p>
          <a:r>
            <a:rPr lang="en-US" dirty="0" smtClean="0"/>
            <a:t>Stored Energy</a:t>
          </a:r>
          <a:endParaRPr lang="en-US" dirty="0"/>
        </a:p>
      </dgm:t>
    </dgm:pt>
    <dgm:pt modelId="{A0580B44-30B5-43EC-916E-4B7D42251FC6}" type="parTrans" cxnId="{91FBAF32-8C61-46F7-A67E-E795AB0BE293}">
      <dgm:prSet/>
      <dgm:spPr/>
      <dgm:t>
        <a:bodyPr/>
        <a:lstStyle/>
        <a:p>
          <a:endParaRPr lang="en-US" dirty="0"/>
        </a:p>
      </dgm:t>
    </dgm:pt>
    <dgm:pt modelId="{D1ADD82D-1FD5-4596-8647-C6D90E92309A}" type="sibTrans" cxnId="{91FBAF32-8C61-46F7-A67E-E795AB0BE293}">
      <dgm:prSet/>
      <dgm:spPr/>
      <dgm:t>
        <a:bodyPr/>
        <a:lstStyle/>
        <a:p>
          <a:endParaRPr lang="en-US"/>
        </a:p>
      </dgm:t>
    </dgm:pt>
    <dgm:pt modelId="{5EAE27E2-31D6-43A6-B9A3-7BA440C4168A}" type="asst">
      <dgm:prSet phldrT="[Text]"/>
      <dgm:spPr/>
      <dgm:t>
        <a:bodyPr/>
        <a:lstStyle/>
        <a:p>
          <a:r>
            <a:rPr lang="en-US" dirty="0" smtClean="0"/>
            <a:t>Propulsion</a:t>
          </a:r>
          <a:endParaRPr lang="en-US" dirty="0"/>
        </a:p>
      </dgm:t>
    </dgm:pt>
    <dgm:pt modelId="{4714B0B6-987C-4860-A95C-1952C43D3C9C}" type="parTrans" cxnId="{D2A3970C-C34A-4458-A241-998A95190A12}">
      <dgm:prSet/>
      <dgm:spPr/>
      <dgm:t>
        <a:bodyPr/>
        <a:lstStyle/>
        <a:p>
          <a:endParaRPr lang="en-US" dirty="0"/>
        </a:p>
      </dgm:t>
    </dgm:pt>
    <dgm:pt modelId="{309EB2AD-2D3E-4A44-8F82-3409AF2BB5EE}" type="sibTrans" cxnId="{D2A3970C-C34A-4458-A241-998A95190A12}">
      <dgm:prSet/>
      <dgm:spPr/>
      <dgm:t>
        <a:bodyPr/>
        <a:lstStyle/>
        <a:p>
          <a:endParaRPr lang="en-US"/>
        </a:p>
      </dgm:t>
    </dgm:pt>
    <dgm:pt modelId="{CE336BA8-09E6-40B3-81CB-7003EEF3CCDD}" type="asst">
      <dgm:prSet phldrT="[Text]"/>
      <dgm:spPr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6200000" scaled="0"/>
        </a:gradFill>
      </dgm:spPr>
      <dgm:t>
        <a:bodyPr/>
        <a:lstStyle/>
        <a:p>
          <a:r>
            <a:rPr lang="en-US" dirty="0" smtClean="0"/>
            <a:t>Batteries</a:t>
          </a:r>
          <a:endParaRPr lang="en-US" dirty="0"/>
        </a:p>
      </dgm:t>
    </dgm:pt>
    <dgm:pt modelId="{34DC2983-0550-450E-B31E-07A61D6B83CC}" type="parTrans" cxnId="{1CD2E800-B1BE-43DA-AAA2-F8F8D28D62C7}">
      <dgm:prSet/>
      <dgm:spPr/>
      <dgm:t>
        <a:bodyPr/>
        <a:lstStyle/>
        <a:p>
          <a:endParaRPr lang="en-US" dirty="0"/>
        </a:p>
      </dgm:t>
    </dgm:pt>
    <dgm:pt modelId="{4C6265A9-C115-4437-A766-EEFC2599ABF8}" type="sibTrans" cxnId="{1CD2E800-B1BE-43DA-AAA2-F8F8D28D62C7}">
      <dgm:prSet/>
      <dgm:spPr/>
      <dgm:t>
        <a:bodyPr/>
        <a:lstStyle/>
        <a:p>
          <a:endParaRPr lang="en-US"/>
        </a:p>
      </dgm:t>
    </dgm:pt>
    <dgm:pt modelId="{41010DCA-4FD0-4BE6-A2BD-A49630BDC1F7}" type="asst">
      <dgm:prSet phldrT="[Text]"/>
      <dgm:spPr/>
      <dgm:t>
        <a:bodyPr/>
        <a:lstStyle/>
        <a:p>
          <a:r>
            <a:rPr lang="en-US" dirty="0" smtClean="0"/>
            <a:t>Protection Circuit</a:t>
          </a:r>
          <a:endParaRPr lang="en-US" dirty="0"/>
        </a:p>
      </dgm:t>
    </dgm:pt>
    <dgm:pt modelId="{94EECC6C-8A3C-4405-902A-41D5A237C0DB}" type="parTrans" cxnId="{A8019628-0167-4A56-832B-780F65D604CE}">
      <dgm:prSet/>
      <dgm:spPr/>
      <dgm:t>
        <a:bodyPr/>
        <a:lstStyle/>
        <a:p>
          <a:endParaRPr lang="en-US" dirty="0"/>
        </a:p>
      </dgm:t>
    </dgm:pt>
    <dgm:pt modelId="{9D5648A9-6FD7-4BBF-A4E6-9193B0490187}" type="sibTrans" cxnId="{A8019628-0167-4A56-832B-780F65D604CE}">
      <dgm:prSet/>
      <dgm:spPr/>
      <dgm:t>
        <a:bodyPr/>
        <a:lstStyle/>
        <a:p>
          <a:endParaRPr lang="en-US"/>
        </a:p>
      </dgm:t>
    </dgm:pt>
    <dgm:pt modelId="{73D969DF-E187-486E-B732-066E38236913}" type="asst">
      <dgm:prSet phldrT="[Text]"/>
      <dgm:spPr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6200000" scaled="0"/>
        </a:gradFill>
      </dgm:spPr>
      <dgm:t>
        <a:bodyPr/>
        <a:lstStyle/>
        <a:p>
          <a:r>
            <a:rPr lang="en-US" dirty="0" smtClean="0"/>
            <a:t>Wall Charging</a:t>
          </a:r>
          <a:endParaRPr lang="en-US" dirty="0"/>
        </a:p>
      </dgm:t>
    </dgm:pt>
    <dgm:pt modelId="{24F3DC27-2EBE-43BA-961D-E2BB0311B8FC}" type="parTrans" cxnId="{C469D372-9BEE-4749-B35A-BF21F5FACC72}">
      <dgm:prSet/>
      <dgm:spPr/>
      <dgm:t>
        <a:bodyPr/>
        <a:lstStyle/>
        <a:p>
          <a:endParaRPr lang="en-US" dirty="0"/>
        </a:p>
      </dgm:t>
    </dgm:pt>
    <dgm:pt modelId="{CDECC23F-8ACA-41A0-904C-ACDAF50D15AF}" type="sibTrans" cxnId="{C469D372-9BEE-4749-B35A-BF21F5FACC72}">
      <dgm:prSet/>
      <dgm:spPr/>
      <dgm:t>
        <a:bodyPr/>
        <a:lstStyle/>
        <a:p>
          <a:endParaRPr lang="en-US"/>
        </a:p>
      </dgm:t>
    </dgm:pt>
    <dgm:pt modelId="{716087A0-A240-45FF-A3C3-F8E6A3137CA5}" type="asst">
      <dgm:prSet phldrT="[Text]"/>
      <dgm:spPr/>
      <dgm:t>
        <a:bodyPr/>
        <a:lstStyle/>
        <a:p>
          <a:r>
            <a:rPr lang="en-US" dirty="0" smtClean="0"/>
            <a:t>State of Charge</a:t>
          </a:r>
          <a:endParaRPr lang="en-US" dirty="0"/>
        </a:p>
      </dgm:t>
    </dgm:pt>
    <dgm:pt modelId="{B7F1F849-AFAB-4923-AB11-CD3D97119EB8}" type="parTrans" cxnId="{8EB878C8-25C2-4A62-AEA0-B7B6BE87BEEE}">
      <dgm:prSet/>
      <dgm:spPr/>
      <dgm:t>
        <a:bodyPr/>
        <a:lstStyle/>
        <a:p>
          <a:endParaRPr lang="en-US" dirty="0"/>
        </a:p>
      </dgm:t>
    </dgm:pt>
    <dgm:pt modelId="{30EB9B54-7918-461E-AB9D-AFC37459BFF4}" type="sibTrans" cxnId="{8EB878C8-25C2-4A62-AEA0-B7B6BE87BEEE}">
      <dgm:prSet/>
      <dgm:spPr/>
      <dgm:t>
        <a:bodyPr/>
        <a:lstStyle/>
        <a:p>
          <a:endParaRPr lang="en-US"/>
        </a:p>
      </dgm:t>
    </dgm:pt>
    <dgm:pt modelId="{EAA0E731-30F3-4273-9601-1B1BA98FCE59}" type="asst">
      <dgm:prSet phldrT="[Text]"/>
      <dgm:spPr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6200000" scaled="0"/>
        </a:gradFill>
      </dgm:spPr>
      <dgm:t>
        <a:bodyPr/>
        <a:lstStyle/>
        <a:p>
          <a:r>
            <a:rPr lang="en-US" dirty="0" smtClean="0"/>
            <a:t>Motor Controller</a:t>
          </a:r>
          <a:endParaRPr lang="en-US" dirty="0"/>
        </a:p>
      </dgm:t>
    </dgm:pt>
    <dgm:pt modelId="{188634AB-5BE5-4DCF-9033-C36764D1621A}" type="parTrans" cxnId="{212F6E2F-2986-4F27-87DE-A92C8D5FEFD4}">
      <dgm:prSet/>
      <dgm:spPr/>
      <dgm:t>
        <a:bodyPr/>
        <a:lstStyle/>
        <a:p>
          <a:endParaRPr lang="en-US" dirty="0"/>
        </a:p>
      </dgm:t>
    </dgm:pt>
    <dgm:pt modelId="{2DFFD2B9-E9E4-45F0-B25D-0CD9D0867FA5}" type="sibTrans" cxnId="{212F6E2F-2986-4F27-87DE-A92C8D5FEFD4}">
      <dgm:prSet/>
      <dgm:spPr/>
      <dgm:t>
        <a:bodyPr/>
        <a:lstStyle/>
        <a:p>
          <a:endParaRPr lang="en-US"/>
        </a:p>
      </dgm:t>
    </dgm:pt>
    <dgm:pt modelId="{015F4AE0-851B-401B-8C22-DC59AA4CB186}" type="asst">
      <dgm:prSet phldrT="[Text]"/>
      <dgm:sp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2700000" scaled="0"/>
          <a:tileRect/>
        </a:gradFill>
      </dgm:spPr>
      <dgm:t>
        <a:bodyPr/>
        <a:lstStyle/>
        <a:p>
          <a:r>
            <a:rPr lang="en-US" dirty="0" smtClean="0"/>
            <a:t>Motor</a:t>
          </a:r>
          <a:endParaRPr lang="en-US" dirty="0"/>
        </a:p>
      </dgm:t>
    </dgm:pt>
    <dgm:pt modelId="{BA726604-D170-4476-850E-E49AE2EB7AC2}" type="parTrans" cxnId="{91F27BDE-D8B0-4646-AF4B-B02769462D72}">
      <dgm:prSet/>
      <dgm:spPr/>
      <dgm:t>
        <a:bodyPr/>
        <a:lstStyle/>
        <a:p>
          <a:endParaRPr lang="en-US" dirty="0"/>
        </a:p>
      </dgm:t>
    </dgm:pt>
    <dgm:pt modelId="{73438200-B017-4E4F-AF21-A0700A7EDA2B}" type="sibTrans" cxnId="{91F27BDE-D8B0-4646-AF4B-B02769462D72}">
      <dgm:prSet/>
      <dgm:spPr/>
      <dgm:t>
        <a:bodyPr/>
        <a:lstStyle/>
        <a:p>
          <a:endParaRPr lang="en-US"/>
        </a:p>
      </dgm:t>
    </dgm:pt>
    <dgm:pt modelId="{7F6CE3F3-46BC-4DA8-B5B4-8FD619F55DD5}" type="pres">
      <dgm:prSet presAssocID="{F148E503-12C3-4956-B22F-404B9679991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811E613-DED9-40E0-A7D5-A6F8E3FA389B}" type="pres">
      <dgm:prSet presAssocID="{C2B41100-FE18-42C5-82B9-8C522A6F81B9}" presName="hierRoot1" presStyleCnt="0">
        <dgm:presLayoutVars>
          <dgm:hierBranch val="init"/>
        </dgm:presLayoutVars>
      </dgm:prSet>
      <dgm:spPr/>
    </dgm:pt>
    <dgm:pt modelId="{892935C4-C74E-4155-AE3B-25A2800026D7}" type="pres">
      <dgm:prSet presAssocID="{C2B41100-FE18-42C5-82B9-8C522A6F81B9}" presName="rootComposite1" presStyleCnt="0"/>
      <dgm:spPr/>
    </dgm:pt>
    <dgm:pt modelId="{E3307DAB-2D88-49D6-94DE-DE0650AA1050}" type="pres">
      <dgm:prSet presAssocID="{C2B41100-FE18-42C5-82B9-8C522A6F81B9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225829-69DB-46B4-83FA-0AB4178CA1C8}" type="pres">
      <dgm:prSet presAssocID="{C2B41100-FE18-42C5-82B9-8C522A6F81B9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157804A-0C0E-4CF9-8F47-4A71FB564D88}" type="pres">
      <dgm:prSet presAssocID="{C2B41100-FE18-42C5-82B9-8C522A6F81B9}" presName="hierChild2" presStyleCnt="0"/>
      <dgm:spPr/>
    </dgm:pt>
    <dgm:pt modelId="{AC8218CE-31D8-4B10-AC7E-9D450E98F6FA}" type="pres">
      <dgm:prSet presAssocID="{C2B41100-FE18-42C5-82B9-8C522A6F81B9}" presName="hierChild3" presStyleCnt="0"/>
      <dgm:spPr/>
    </dgm:pt>
    <dgm:pt modelId="{E46269A6-7A89-4FCE-9A84-55EC6A919BD7}" type="pres">
      <dgm:prSet presAssocID="{A0580B44-30B5-43EC-916E-4B7D42251FC6}" presName="Name111" presStyleLbl="parChTrans1D2" presStyleIdx="0" presStyleCnt="2"/>
      <dgm:spPr/>
      <dgm:t>
        <a:bodyPr/>
        <a:lstStyle/>
        <a:p>
          <a:endParaRPr lang="en-US"/>
        </a:p>
      </dgm:t>
    </dgm:pt>
    <dgm:pt modelId="{EAA71C48-960F-4906-99B7-4CACEADF661F}" type="pres">
      <dgm:prSet presAssocID="{7F873385-5755-44FB-8D41-A1A4F175B340}" presName="hierRoot3" presStyleCnt="0">
        <dgm:presLayoutVars>
          <dgm:hierBranch val="init"/>
        </dgm:presLayoutVars>
      </dgm:prSet>
      <dgm:spPr/>
    </dgm:pt>
    <dgm:pt modelId="{3B5F33F9-C74C-4264-AF78-DE63403BF1A8}" type="pres">
      <dgm:prSet presAssocID="{7F873385-5755-44FB-8D41-A1A4F175B340}" presName="rootComposite3" presStyleCnt="0"/>
      <dgm:spPr/>
    </dgm:pt>
    <dgm:pt modelId="{4806E995-A6C9-4124-B2CA-4CFE3984EE22}" type="pres">
      <dgm:prSet presAssocID="{7F873385-5755-44FB-8D41-A1A4F175B340}" presName="rootText3" presStyleLbl="asst1" presStyleIdx="0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739665-A43F-4B8C-88AB-4498433C24C7}" type="pres">
      <dgm:prSet presAssocID="{7F873385-5755-44FB-8D41-A1A4F175B340}" presName="rootConnector3" presStyleLbl="asst1" presStyleIdx="0" presStyleCnt="8"/>
      <dgm:spPr/>
      <dgm:t>
        <a:bodyPr/>
        <a:lstStyle/>
        <a:p>
          <a:endParaRPr lang="en-US"/>
        </a:p>
      </dgm:t>
    </dgm:pt>
    <dgm:pt modelId="{306141F5-9E59-4B4B-A7BB-51BD82576D02}" type="pres">
      <dgm:prSet presAssocID="{7F873385-5755-44FB-8D41-A1A4F175B340}" presName="hierChild6" presStyleCnt="0"/>
      <dgm:spPr/>
    </dgm:pt>
    <dgm:pt modelId="{78E9A788-E291-4594-9B6F-FC2234889F37}" type="pres">
      <dgm:prSet presAssocID="{7F873385-5755-44FB-8D41-A1A4F175B340}" presName="hierChild7" presStyleCnt="0"/>
      <dgm:spPr/>
    </dgm:pt>
    <dgm:pt modelId="{951E07A2-7FD2-4E4B-943E-27FE2B301AC3}" type="pres">
      <dgm:prSet presAssocID="{34DC2983-0550-450E-B31E-07A61D6B83CC}" presName="Name111" presStyleLbl="parChTrans1D3" presStyleIdx="0" presStyleCnt="6"/>
      <dgm:spPr/>
      <dgm:t>
        <a:bodyPr/>
        <a:lstStyle/>
        <a:p>
          <a:endParaRPr lang="en-US"/>
        </a:p>
      </dgm:t>
    </dgm:pt>
    <dgm:pt modelId="{7B66E681-6ED7-44C8-B472-CEBE9EB2704C}" type="pres">
      <dgm:prSet presAssocID="{CE336BA8-09E6-40B3-81CB-7003EEF3CCDD}" presName="hierRoot3" presStyleCnt="0">
        <dgm:presLayoutVars>
          <dgm:hierBranch val="init"/>
        </dgm:presLayoutVars>
      </dgm:prSet>
      <dgm:spPr/>
    </dgm:pt>
    <dgm:pt modelId="{F78FF937-8049-465C-9993-6FB6E2139BD4}" type="pres">
      <dgm:prSet presAssocID="{CE336BA8-09E6-40B3-81CB-7003EEF3CCDD}" presName="rootComposite3" presStyleCnt="0"/>
      <dgm:spPr/>
    </dgm:pt>
    <dgm:pt modelId="{975D0641-58AF-4A37-832E-9475972B83DC}" type="pres">
      <dgm:prSet presAssocID="{CE336BA8-09E6-40B3-81CB-7003EEF3CCDD}" presName="rootText3" presStyleLbl="asst1" presStyleIdx="1" presStyleCnt="8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A166986D-2C75-4FC6-B07B-02EA239A132B}" type="pres">
      <dgm:prSet presAssocID="{CE336BA8-09E6-40B3-81CB-7003EEF3CCDD}" presName="rootConnector3" presStyleLbl="asst1" presStyleIdx="1" presStyleCnt="8"/>
      <dgm:spPr/>
      <dgm:t>
        <a:bodyPr/>
        <a:lstStyle/>
        <a:p>
          <a:endParaRPr lang="en-US"/>
        </a:p>
      </dgm:t>
    </dgm:pt>
    <dgm:pt modelId="{7521DB96-8B28-4708-B6E3-ED3C6768D49B}" type="pres">
      <dgm:prSet presAssocID="{CE336BA8-09E6-40B3-81CB-7003EEF3CCDD}" presName="hierChild6" presStyleCnt="0"/>
      <dgm:spPr/>
    </dgm:pt>
    <dgm:pt modelId="{540478F0-9163-4D6A-AB62-7A6CBB6F89F3}" type="pres">
      <dgm:prSet presAssocID="{CE336BA8-09E6-40B3-81CB-7003EEF3CCDD}" presName="hierChild7" presStyleCnt="0"/>
      <dgm:spPr/>
    </dgm:pt>
    <dgm:pt modelId="{E91FAAD4-3287-4F70-B619-0A91DBBFDC65}" type="pres">
      <dgm:prSet presAssocID="{94EECC6C-8A3C-4405-902A-41D5A237C0DB}" presName="Name111" presStyleLbl="parChTrans1D3" presStyleIdx="1" presStyleCnt="6"/>
      <dgm:spPr/>
      <dgm:t>
        <a:bodyPr/>
        <a:lstStyle/>
        <a:p>
          <a:endParaRPr lang="en-US"/>
        </a:p>
      </dgm:t>
    </dgm:pt>
    <dgm:pt modelId="{030F064B-9D52-499F-A516-13F417C93FAA}" type="pres">
      <dgm:prSet presAssocID="{41010DCA-4FD0-4BE6-A2BD-A49630BDC1F7}" presName="hierRoot3" presStyleCnt="0">
        <dgm:presLayoutVars>
          <dgm:hierBranch val="init"/>
        </dgm:presLayoutVars>
      </dgm:prSet>
      <dgm:spPr/>
    </dgm:pt>
    <dgm:pt modelId="{FA80E9D8-3A78-44C5-B33C-A6A22CA5C7BE}" type="pres">
      <dgm:prSet presAssocID="{41010DCA-4FD0-4BE6-A2BD-A49630BDC1F7}" presName="rootComposite3" presStyleCnt="0"/>
      <dgm:spPr/>
    </dgm:pt>
    <dgm:pt modelId="{56978043-D34F-4C7B-A4BB-CDEDEC352D9C}" type="pres">
      <dgm:prSet presAssocID="{41010DCA-4FD0-4BE6-A2BD-A49630BDC1F7}" presName="rootText3" presStyleLbl="asst1" presStyleIdx="2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F0C3CD-0922-44B2-8C3D-E8BC3ADA9235}" type="pres">
      <dgm:prSet presAssocID="{41010DCA-4FD0-4BE6-A2BD-A49630BDC1F7}" presName="rootConnector3" presStyleLbl="asst1" presStyleIdx="2" presStyleCnt="8"/>
      <dgm:spPr/>
      <dgm:t>
        <a:bodyPr/>
        <a:lstStyle/>
        <a:p>
          <a:endParaRPr lang="en-US"/>
        </a:p>
      </dgm:t>
    </dgm:pt>
    <dgm:pt modelId="{19BA66EC-8646-44C3-9B91-1D5AACBB0F86}" type="pres">
      <dgm:prSet presAssocID="{41010DCA-4FD0-4BE6-A2BD-A49630BDC1F7}" presName="hierChild6" presStyleCnt="0"/>
      <dgm:spPr/>
    </dgm:pt>
    <dgm:pt modelId="{F132BF71-8EC0-4E52-BF83-87B4755A87C9}" type="pres">
      <dgm:prSet presAssocID="{41010DCA-4FD0-4BE6-A2BD-A49630BDC1F7}" presName="hierChild7" presStyleCnt="0"/>
      <dgm:spPr/>
    </dgm:pt>
    <dgm:pt modelId="{D389E17F-BD12-44E0-AC30-7AB59E2E12E7}" type="pres">
      <dgm:prSet presAssocID="{24F3DC27-2EBE-43BA-961D-E2BB0311B8FC}" presName="Name111" presStyleLbl="parChTrans1D3" presStyleIdx="2" presStyleCnt="6"/>
      <dgm:spPr/>
      <dgm:t>
        <a:bodyPr/>
        <a:lstStyle/>
        <a:p>
          <a:endParaRPr lang="en-US"/>
        </a:p>
      </dgm:t>
    </dgm:pt>
    <dgm:pt modelId="{4FF75753-6DA3-4B7B-9355-B3D48055B2FF}" type="pres">
      <dgm:prSet presAssocID="{73D969DF-E187-486E-B732-066E38236913}" presName="hierRoot3" presStyleCnt="0">
        <dgm:presLayoutVars>
          <dgm:hierBranch val="init"/>
        </dgm:presLayoutVars>
      </dgm:prSet>
      <dgm:spPr/>
    </dgm:pt>
    <dgm:pt modelId="{0D188141-D35C-4127-B2D3-46F2A15302E0}" type="pres">
      <dgm:prSet presAssocID="{73D969DF-E187-486E-B732-066E38236913}" presName="rootComposite3" presStyleCnt="0"/>
      <dgm:spPr/>
    </dgm:pt>
    <dgm:pt modelId="{22FCC4C7-594B-4DD1-8CD0-1CD386483860}" type="pres">
      <dgm:prSet presAssocID="{73D969DF-E187-486E-B732-066E38236913}" presName="rootText3" presStyleLbl="asst1" presStyleIdx="3" presStyleCnt="8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A113FDB0-1344-47E5-9975-04AFA1F6A4EF}" type="pres">
      <dgm:prSet presAssocID="{73D969DF-E187-486E-B732-066E38236913}" presName="rootConnector3" presStyleLbl="asst1" presStyleIdx="3" presStyleCnt="8"/>
      <dgm:spPr/>
      <dgm:t>
        <a:bodyPr/>
        <a:lstStyle/>
        <a:p>
          <a:endParaRPr lang="en-US"/>
        </a:p>
      </dgm:t>
    </dgm:pt>
    <dgm:pt modelId="{9C64E520-7FF6-4FCA-A54C-4CAF3D8B2830}" type="pres">
      <dgm:prSet presAssocID="{73D969DF-E187-486E-B732-066E38236913}" presName="hierChild6" presStyleCnt="0"/>
      <dgm:spPr/>
    </dgm:pt>
    <dgm:pt modelId="{22165A33-979C-48C0-A5E9-D6BE03266842}" type="pres">
      <dgm:prSet presAssocID="{73D969DF-E187-486E-B732-066E38236913}" presName="hierChild7" presStyleCnt="0"/>
      <dgm:spPr/>
    </dgm:pt>
    <dgm:pt modelId="{4A8BC273-5ABB-48B3-8C9A-0E7907199D4C}" type="pres">
      <dgm:prSet presAssocID="{B7F1F849-AFAB-4923-AB11-CD3D97119EB8}" presName="Name111" presStyleLbl="parChTrans1D3" presStyleIdx="3" presStyleCnt="6"/>
      <dgm:spPr/>
      <dgm:t>
        <a:bodyPr/>
        <a:lstStyle/>
        <a:p>
          <a:endParaRPr lang="en-US"/>
        </a:p>
      </dgm:t>
    </dgm:pt>
    <dgm:pt modelId="{63C17314-89C4-4552-B7E8-DAC5B085ECEA}" type="pres">
      <dgm:prSet presAssocID="{716087A0-A240-45FF-A3C3-F8E6A3137CA5}" presName="hierRoot3" presStyleCnt="0">
        <dgm:presLayoutVars>
          <dgm:hierBranch val="init"/>
        </dgm:presLayoutVars>
      </dgm:prSet>
      <dgm:spPr/>
    </dgm:pt>
    <dgm:pt modelId="{B9453254-A8DE-498B-ADA7-6FD232A538FC}" type="pres">
      <dgm:prSet presAssocID="{716087A0-A240-45FF-A3C3-F8E6A3137CA5}" presName="rootComposite3" presStyleCnt="0"/>
      <dgm:spPr/>
    </dgm:pt>
    <dgm:pt modelId="{7A5EECB9-50F0-4D0E-93D9-1EC920CDD9DC}" type="pres">
      <dgm:prSet presAssocID="{716087A0-A240-45FF-A3C3-F8E6A3137CA5}" presName="rootText3" presStyleLbl="asst1" presStyleIdx="4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66CA24-9008-4254-A1AD-5E9A9BB8C63A}" type="pres">
      <dgm:prSet presAssocID="{716087A0-A240-45FF-A3C3-F8E6A3137CA5}" presName="rootConnector3" presStyleLbl="asst1" presStyleIdx="4" presStyleCnt="8"/>
      <dgm:spPr/>
      <dgm:t>
        <a:bodyPr/>
        <a:lstStyle/>
        <a:p>
          <a:endParaRPr lang="en-US"/>
        </a:p>
      </dgm:t>
    </dgm:pt>
    <dgm:pt modelId="{4AE437E2-65DA-41CA-8FFB-17D3DEB4C788}" type="pres">
      <dgm:prSet presAssocID="{716087A0-A240-45FF-A3C3-F8E6A3137CA5}" presName="hierChild6" presStyleCnt="0"/>
      <dgm:spPr/>
    </dgm:pt>
    <dgm:pt modelId="{DC196E41-7BB2-4696-8D7F-49CE18C17DE3}" type="pres">
      <dgm:prSet presAssocID="{716087A0-A240-45FF-A3C3-F8E6A3137CA5}" presName="hierChild7" presStyleCnt="0"/>
      <dgm:spPr/>
    </dgm:pt>
    <dgm:pt modelId="{49A79143-3902-4A88-9863-D5940DC1854F}" type="pres">
      <dgm:prSet presAssocID="{4714B0B6-987C-4860-A95C-1952C43D3C9C}" presName="Name111" presStyleLbl="parChTrans1D2" presStyleIdx="1" presStyleCnt="2"/>
      <dgm:spPr/>
      <dgm:t>
        <a:bodyPr/>
        <a:lstStyle/>
        <a:p>
          <a:endParaRPr lang="en-US"/>
        </a:p>
      </dgm:t>
    </dgm:pt>
    <dgm:pt modelId="{D5B78DBA-602D-47D3-B636-2D70667C2C58}" type="pres">
      <dgm:prSet presAssocID="{5EAE27E2-31D6-43A6-B9A3-7BA440C4168A}" presName="hierRoot3" presStyleCnt="0">
        <dgm:presLayoutVars>
          <dgm:hierBranch val="init"/>
        </dgm:presLayoutVars>
      </dgm:prSet>
      <dgm:spPr/>
    </dgm:pt>
    <dgm:pt modelId="{90B8AD2D-EF67-4DCA-BD1B-0879ABF55BFF}" type="pres">
      <dgm:prSet presAssocID="{5EAE27E2-31D6-43A6-B9A3-7BA440C4168A}" presName="rootComposite3" presStyleCnt="0"/>
      <dgm:spPr/>
    </dgm:pt>
    <dgm:pt modelId="{8643E2AA-0AAB-4645-BE2A-40ED1AB02A85}" type="pres">
      <dgm:prSet presAssocID="{5EAE27E2-31D6-43A6-B9A3-7BA440C4168A}" presName="rootText3" presStyleLbl="asst1" presStyleIdx="5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F68877-149E-416A-862A-096BED4C1AFB}" type="pres">
      <dgm:prSet presAssocID="{5EAE27E2-31D6-43A6-B9A3-7BA440C4168A}" presName="rootConnector3" presStyleLbl="asst1" presStyleIdx="5" presStyleCnt="8"/>
      <dgm:spPr/>
      <dgm:t>
        <a:bodyPr/>
        <a:lstStyle/>
        <a:p>
          <a:endParaRPr lang="en-US"/>
        </a:p>
      </dgm:t>
    </dgm:pt>
    <dgm:pt modelId="{B7CA4D8F-F43C-4B17-BCD2-20C94E0C6B63}" type="pres">
      <dgm:prSet presAssocID="{5EAE27E2-31D6-43A6-B9A3-7BA440C4168A}" presName="hierChild6" presStyleCnt="0"/>
      <dgm:spPr/>
    </dgm:pt>
    <dgm:pt modelId="{131C60FD-3C50-44A6-A27D-B3EDE8370AE8}" type="pres">
      <dgm:prSet presAssocID="{5EAE27E2-31D6-43A6-B9A3-7BA440C4168A}" presName="hierChild7" presStyleCnt="0"/>
      <dgm:spPr/>
    </dgm:pt>
    <dgm:pt modelId="{DE26E8B0-2D93-4717-84BF-AC9E8B113A1B}" type="pres">
      <dgm:prSet presAssocID="{188634AB-5BE5-4DCF-9033-C36764D1621A}" presName="Name111" presStyleLbl="parChTrans1D3" presStyleIdx="4" presStyleCnt="6"/>
      <dgm:spPr/>
      <dgm:t>
        <a:bodyPr/>
        <a:lstStyle/>
        <a:p>
          <a:endParaRPr lang="en-US"/>
        </a:p>
      </dgm:t>
    </dgm:pt>
    <dgm:pt modelId="{3431B2A7-9216-437B-A3A8-146E251C944B}" type="pres">
      <dgm:prSet presAssocID="{EAA0E731-30F3-4273-9601-1B1BA98FCE59}" presName="hierRoot3" presStyleCnt="0">
        <dgm:presLayoutVars>
          <dgm:hierBranch val="init"/>
        </dgm:presLayoutVars>
      </dgm:prSet>
      <dgm:spPr/>
    </dgm:pt>
    <dgm:pt modelId="{C300D904-C4A4-46E1-A7A8-34AB42B638BC}" type="pres">
      <dgm:prSet presAssocID="{EAA0E731-30F3-4273-9601-1B1BA98FCE59}" presName="rootComposite3" presStyleCnt="0"/>
      <dgm:spPr/>
    </dgm:pt>
    <dgm:pt modelId="{0E13B3D4-9C37-41EB-AA05-77B6506A7EF0}" type="pres">
      <dgm:prSet presAssocID="{EAA0E731-30F3-4273-9601-1B1BA98FCE59}" presName="rootText3" presStyleLbl="asst1" presStyleIdx="6" presStyleCnt="8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4EB3426-92BD-401F-A599-2B1C7EBC5392}" type="pres">
      <dgm:prSet presAssocID="{EAA0E731-30F3-4273-9601-1B1BA98FCE59}" presName="rootConnector3" presStyleLbl="asst1" presStyleIdx="6" presStyleCnt="8"/>
      <dgm:spPr/>
      <dgm:t>
        <a:bodyPr/>
        <a:lstStyle/>
        <a:p>
          <a:endParaRPr lang="en-US"/>
        </a:p>
      </dgm:t>
    </dgm:pt>
    <dgm:pt modelId="{3608D94F-A830-4DF1-BF7B-6B7BEBA4BD41}" type="pres">
      <dgm:prSet presAssocID="{EAA0E731-30F3-4273-9601-1B1BA98FCE59}" presName="hierChild6" presStyleCnt="0"/>
      <dgm:spPr/>
    </dgm:pt>
    <dgm:pt modelId="{0FD82FDB-988E-4F12-8816-A1AD17963B05}" type="pres">
      <dgm:prSet presAssocID="{EAA0E731-30F3-4273-9601-1B1BA98FCE59}" presName="hierChild7" presStyleCnt="0"/>
      <dgm:spPr/>
    </dgm:pt>
    <dgm:pt modelId="{6B8D9EC6-9929-4AC6-9930-7970A006C4B3}" type="pres">
      <dgm:prSet presAssocID="{BA726604-D170-4476-850E-E49AE2EB7AC2}" presName="Name111" presStyleLbl="parChTrans1D3" presStyleIdx="5" presStyleCnt="6"/>
      <dgm:spPr/>
      <dgm:t>
        <a:bodyPr/>
        <a:lstStyle/>
        <a:p>
          <a:endParaRPr lang="en-US"/>
        </a:p>
      </dgm:t>
    </dgm:pt>
    <dgm:pt modelId="{773F7A6E-8876-4865-BC3D-C977398C88B8}" type="pres">
      <dgm:prSet presAssocID="{015F4AE0-851B-401B-8C22-DC59AA4CB186}" presName="hierRoot3" presStyleCnt="0">
        <dgm:presLayoutVars>
          <dgm:hierBranch val="init"/>
        </dgm:presLayoutVars>
      </dgm:prSet>
      <dgm:spPr/>
    </dgm:pt>
    <dgm:pt modelId="{FF1B0BAA-E3E6-4244-9A2B-62F754508D27}" type="pres">
      <dgm:prSet presAssocID="{015F4AE0-851B-401B-8C22-DC59AA4CB186}" presName="rootComposite3" presStyleCnt="0"/>
      <dgm:spPr/>
    </dgm:pt>
    <dgm:pt modelId="{9474E2AB-A7BF-4BE6-819B-05F0325C08AA}" type="pres">
      <dgm:prSet presAssocID="{015F4AE0-851B-401B-8C22-DC59AA4CB186}" presName="rootText3" presStyleLbl="asst1" presStyleIdx="7" presStyleCnt="8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2F79E7C-3BAE-456F-8546-412E853C9255}" type="pres">
      <dgm:prSet presAssocID="{015F4AE0-851B-401B-8C22-DC59AA4CB186}" presName="rootConnector3" presStyleLbl="asst1" presStyleIdx="7" presStyleCnt="8"/>
      <dgm:spPr/>
      <dgm:t>
        <a:bodyPr/>
        <a:lstStyle/>
        <a:p>
          <a:endParaRPr lang="en-US"/>
        </a:p>
      </dgm:t>
    </dgm:pt>
    <dgm:pt modelId="{8027C5A3-6E7B-490C-BFF8-667416B795C2}" type="pres">
      <dgm:prSet presAssocID="{015F4AE0-851B-401B-8C22-DC59AA4CB186}" presName="hierChild6" presStyleCnt="0"/>
      <dgm:spPr/>
    </dgm:pt>
    <dgm:pt modelId="{5E647012-7506-4135-8B7A-A1ED6F2F5A03}" type="pres">
      <dgm:prSet presAssocID="{015F4AE0-851B-401B-8C22-DC59AA4CB186}" presName="hierChild7" presStyleCnt="0"/>
      <dgm:spPr/>
    </dgm:pt>
  </dgm:ptLst>
  <dgm:cxnLst>
    <dgm:cxn modelId="{91FBAF32-8C61-46F7-A67E-E795AB0BE293}" srcId="{C2B41100-FE18-42C5-82B9-8C522A6F81B9}" destId="{7F873385-5755-44FB-8D41-A1A4F175B340}" srcOrd="0" destOrd="0" parTransId="{A0580B44-30B5-43EC-916E-4B7D42251FC6}" sibTransId="{D1ADD82D-1FD5-4596-8647-C6D90E92309A}"/>
    <dgm:cxn modelId="{985EC11E-4DE9-4165-9A6C-54CE0BB6E6D1}" type="presOf" srcId="{41010DCA-4FD0-4BE6-A2BD-A49630BDC1F7}" destId="{56978043-D34F-4C7B-A4BB-CDEDEC352D9C}" srcOrd="0" destOrd="0" presId="urn:microsoft.com/office/officeart/2005/8/layout/orgChart1"/>
    <dgm:cxn modelId="{1CD2E800-B1BE-43DA-AAA2-F8F8D28D62C7}" srcId="{7F873385-5755-44FB-8D41-A1A4F175B340}" destId="{CE336BA8-09E6-40B3-81CB-7003EEF3CCDD}" srcOrd="0" destOrd="0" parTransId="{34DC2983-0550-450E-B31E-07A61D6B83CC}" sibTransId="{4C6265A9-C115-4437-A766-EEFC2599ABF8}"/>
    <dgm:cxn modelId="{E4BD51AD-DD68-4ABF-8990-81AF7655A12B}" type="presOf" srcId="{CE336BA8-09E6-40B3-81CB-7003EEF3CCDD}" destId="{975D0641-58AF-4A37-832E-9475972B83DC}" srcOrd="0" destOrd="0" presId="urn:microsoft.com/office/officeart/2005/8/layout/orgChart1"/>
    <dgm:cxn modelId="{24766B08-9CF6-4433-8870-2A075EBF5220}" type="presOf" srcId="{73D969DF-E187-486E-B732-066E38236913}" destId="{22FCC4C7-594B-4DD1-8CD0-1CD386483860}" srcOrd="0" destOrd="0" presId="urn:microsoft.com/office/officeart/2005/8/layout/orgChart1"/>
    <dgm:cxn modelId="{E8EBA42C-C52B-43DC-887C-BE8794FE9CE9}" type="presOf" srcId="{A0580B44-30B5-43EC-916E-4B7D42251FC6}" destId="{E46269A6-7A89-4FCE-9A84-55EC6A919BD7}" srcOrd="0" destOrd="0" presId="urn:microsoft.com/office/officeart/2005/8/layout/orgChart1"/>
    <dgm:cxn modelId="{4C468213-83C5-4321-9962-2C2EF9C46B65}" type="presOf" srcId="{5EAE27E2-31D6-43A6-B9A3-7BA440C4168A}" destId="{2AF68877-149E-416A-862A-096BED4C1AFB}" srcOrd="1" destOrd="0" presId="urn:microsoft.com/office/officeart/2005/8/layout/orgChart1"/>
    <dgm:cxn modelId="{45E29559-EF0D-4094-8DF1-81AFE6869761}" type="presOf" srcId="{24F3DC27-2EBE-43BA-961D-E2BB0311B8FC}" destId="{D389E17F-BD12-44E0-AC30-7AB59E2E12E7}" srcOrd="0" destOrd="0" presId="urn:microsoft.com/office/officeart/2005/8/layout/orgChart1"/>
    <dgm:cxn modelId="{71D3F617-6322-4423-95A5-34019BE4C946}" type="presOf" srcId="{EAA0E731-30F3-4273-9601-1B1BA98FCE59}" destId="{0E13B3D4-9C37-41EB-AA05-77B6506A7EF0}" srcOrd="0" destOrd="0" presId="urn:microsoft.com/office/officeart/2005/8/layout/orgChart1"/>
    <dgm:cxn modelId="{F942C0E3-867B-4F83-A69A-0D7D3363DFF7}" type="presOf" srcId="{7F873385-5755-44FB-8D41-A1A4F175B340}" destId="{4806E995-A6C9-4124-B2CA-4CFE3984EE22}" srcOrd="0" destOrd="0" presId="urn:microsoft.com/office/officeart/2005/8/layout/orgChart1"/>
    <dgm:cxn modelId="{A8019628-0167-4A56-832B-780F65D604CE}" srcId="{7F873385-5755-44FB-8D41-A1A4F175B340}" destId="{41010DCA-4FD0-4BE6-A2BD-A49630BDC1F7}" srcOrd="1" destOrd="0" parTransId="{94EECC6C-8A3C-4405-902A-41D5A237C0DB}" sibTransId="{9D5648A9-6FD7-4BBF-A4E6-9193B0490187}"/>
    <dgm:cxn modelId="{486BF6F6-4B2D-43EA-9B00-5D9196EB15B6}" type="presOf" srcId="{C2B41100-FE18-42C5-82B9-8C522A6F81B9}" destId="{5D225829-69DB-46B4-83FA-0AB4178CA1C8}" srcOrd="1" destOrd="0" presId="urn:microsoft.com/office/officeart/2005/8/layout/orgChart1"/>
    <dgm:cxn modelId="{D2A3970C-C34A-4458-A241-998A95190A12}" srcId="{C2B41100-FE18-42C5-82B9-8C522A6F81B9}" destId="{5EAE27E2-31D6-43A6-B9A3-7BA440C4168A}" srcOrd="1" destOrd="0" parTransId="{4714B0B6-987C-4860-A95C-1952C43D3C9C}" sibTransId="{309EB2AD-2D3E-4A44-8F82-3409AF2BB5EE}"/>
    <dgm:cxn modelId="{509B4502-150E-427D-9818-C7A5ABC8B94A}" type="presOf" srcId="{F148E503-12C3-4956-B22F-404B96799917}" destId="{7F6CE3F3-46BC-4DA8-B5B4-8FD619F55DD5}" srcOrd="0" destOrd="0" presId="urn:microsoft.com/office/officeart/2005/8/layout/orgChart1"/>
    <dgm:cxn modelId="{212F6E2F-2986-4F27-87DE-A92C8D5FEFD4}" srcId="{5EAE27E2-31D6-43A6-B9A3-7BA440C4168A}" destId="{EAA0E731-30F3-4273-9601-1B1BA98FCE59}" srcOrd="0" destOrd="0" parTransId="{188634AB-5BE5-4DCF-9033-C36764D1621A}" sibTransId="{2DFFD2B9-E9E4-45F0-B25D-0CD9D0867FA5}"/>
    <dgm:cxn modelId="{15A4BCBC-45C6-4694-A4E1-E287A4B286EC}" type="presOf" srcId="{716087A0-A240-45FF-A3C3-F8E6A3137CA5}" destId="{4466CA24-9008-4254-A1AD-5E9A9BB8C63A}" srcOrd="1" destOrd="0" presId="urn:microsoft.com/office/officeart/2005/8/layout/orgChart1"/>
    <dgm:cxn modelId="{C7573D08-A206-4093-BE35-F3284850034D}" type="presOf" srcId="{73D969DF-E187-486E-B732-066E38236913}" destId="{A113FDB0-1344-47E5-9975-04AFA1F6A4EF}" srcOrd="1" destOrd="0" presId="urn:microsoft.com/office/officeart/2005/8/layout/orgChart1"/>
    <dgm:cxn modelId="{CA874BEB-54DB-4FA7-8F15-F1314C5FA08F}" type="presOf" srcId="{94EECC6C-8A3C-4405-902A-41D5A237C0DB}" destId="{E91FAAD4-3287-4F70-B619-0A91DBBFDC65}" srcOrd="0" destOrd="0" presId="urn:microsoft.com/office/officeart/2005/8/layout/orgChart1"/>
    <dgm:cxn modelId="{C469D372-9BEE-4749-B35A-BF21F5FACC72}" srcId="{7F873385-5755-44FB-8D41-A1A4F175B340}" destId="{73D969DF-E187-486E-B732-066E38236913}" srcOrd="2" destOrd="0" parTransId="{24F3DC27-2EBE-43BA-961D-E2BB0311B8FC}" sibTransId="{CDECC23F-8ACA-41A0-904C-ACDAF50D15AF}"/>
    <dgm:cxn modelId="{F5AE6DF7-7C4D-4111-986D-A5D421591EFA}" type="presOf" srcId="{188634AB-5BE5-4DCF-9033-C36764D1621A}" destId="{DE26E8B0-2D93-4717-84BF-AC9E8B113A1B}" srcOrd="0" destOrd="0" presId="urn:microsoft.com/office/officeart/2005/8/layout/orgChart1"/>
    <dgm:cxn modelId="{FCF415B4-16BE-4308-81AA-0B7ADE2FF022}" type="presOf" srcId="{BA726604-D170-4476-850E-E49AE2EB7AC2}" destId="{6B8D9EC6-9929-4AC6-9930-7970A006C4B3}" srcOrd="0" destOrd="0" presId="urn:microsoft.com/office/officeart/2005/8/layout/orgChart1"/>
    <dgm:cxn modelId="{4CA64FFE-DE2F-48F5-99EB-01E925476D0F}" type="presOf" srcId="{4714B0B6-987C-4860-A95C-1952C43D3C9C}" destId="{49A79143-3902-4A88-9863-D5940DC1854F}" srcOrd="0" destOrd="0" presId="urn:microsoft.com/office/officeart/2005/8/layout/orgChart1"/>
    <dgm:cxn modelId="{7E009735-A1AB-4B6B-9902-D4647DE88A44}" type="presOf" srcId="{015F4AE0-851B-401B-8C22-DC59AA4CB186}" destId="{D2F79E7C-3BAE-456F-8546-412E853C9255}" srcOrd="1" destOrd="0" presId="urn:microsoft.com/office/officeart/2005/8/layout/orgChart1"/>
    <dgm:cxn modelId="{5637D812-7872-419C-98BB-07BFB2600803}" type="presOf" srcId="{34DC2983-0550-450E-B31E-07A61D6B83CC}" destId="{951E07A2-7FD2-4E4B-943E-27FE2B301AC3}" srcOrd="0" destOrd="0" presId="urn:microsoft.com/office/officeart/2005/8/layout/orgChart1"/>
    <dgm:cxn modelId="{9F2CC6C1-C89E-4C5E-BA28-AD2A49CEB0DE}" type="presOf" srcId="{5EAE27E2-31D6-43A6-B9A3-7BA440C4168A}" destId="{8643E2AA-0AAB-4645-BE2A-40ED1AB02A85}" srcOrd="0" destOrd="0" presId="urn:microsoft.com/office/officeart/2005/8/layout/orgChart1"/>
    <dgm:cxn modelId="{EA3F6228-A483-4BF3-90FA-5B2014477B63}" type="presOf" srcId="{716087A0-A240-45FF-A3C3-F8E6A3137CA5}" destId="{7A5EECB9-50F0-4D0E-93D9-1EC920CDD9DC}" srcOrd="0" destOrd="0" presId="urn:microsoft.com/office/officeart/2005/8/layout/orgChart1"/>
    <dgm:cxn modelId="{A02780F9-E8BB-4133-A3B0-592C917016F6}" type="presOf" srcId="{C2B41100-FE18-42C5-82B9-8C522A6F81B9}" destId="{E3307DAB-2D88-49D6-94DE-DE0650AA1050}" srcOrd="0" destOrd="0" presId="urn:microsoft.com/office/officeart/2005/8/layout/orgChart1"/>
    <dgm:cxn modelId="{8EB878C8-25C2-4A62-AEA0-B7B6BE87BEEE}" srcId="{7F873385-5755-44FB-8D41-A1A4F175B340}" destId="{716087A0-A240-45FF-A3C3-F8E6A3137CA5}" srcOrd="3" destOrd="0" parTransId="{B7F1F849-AFAB-4923-AB11-CD3D97119EB8}" sibTransId="{30EB9B54-7918-461E-AB9D-AFC37459BFF4}"/>
    <dgm:cxn modelId="{09E4D2AB-4CA6-4C12-AF97-38A7CA34EED7}" type="presOf" srcId="{7F873385-5755-44FB-8D41-A1A4F175B340}" destId="{A6739665-A43F-4B8C-88AB-4498433C24C7}" srcOrd="1" destOrd="0" presId="urn:microsoft.com/office/officeart/2005/8/layout/orgChart1"/>
    <dgm:cxn modelId="{31DFBB59-18B2-4CD2-851A-D49DD89472F9}" type="presOf" srcId="{41010DCA-4FD0-4BE6-A2BD-A49630BDC1F7}" destId="{2FF0C3CD-0922-44B2-8C3D-E8BC3ADA9235}" srcOrd="1" destOrd="0" presId="urn:microsoft.com/office/officeart/2005/8/layout/orgChart1"/>
    <dgm:cxn modelId="{1CC1955F-8DB1-41F8-ABF6-DAD326E175CC}" type="presOf" srcId="{EAA0E731-30F3-4273-9601-1B1BA98FCE59}" destId="{C4EB3426-92BD-401F-A599-2B1C7EBC5392}" srcOrd="1" destOrd="0" presId="urn:microsoft.com/office/officeart/2005/8/layout/orgChart1"/>
    <dgm:cxn modelId="{F353EEB6-5D02-43A1-AA37-F8DBD4D51233}" type="presOf" srcId="{B7F1F849-AFAB-4923-AB11-CD3D97119EB8}" destId="{4A8BC273-5ABB-48B3-8C9A-0E7907199D4C}" srcOrd="0" destOrd="0" presId="urn:microsoft.com/office/officeart/2005/8/layout/orgChart1"/>
    <dgm:cxn modelId="{FFF0FFFA-598A-47C2-8D56-3736FF346E78}" srcId="{F148E503-12C3-4956-B22F-404B96799917}" destId="{C2B41100-FE18-42C5-82B9-8C522A6F81B9}" srcOrd="0" destOrd="0" parTransId="{32914D45-3506-4FE3-8551-1CBF509E1A41}" sibTransId="{76EB4CC1-A2ED-41B1-B83C-2BD4BA854230}"/>
    <dgm:cxn modelId="{91F27BDE-D8B0-4646-AF4B-B02769462D72}" srcId="{5EAE27E2-31D6-43A6-B9A3-7BA440C4168A}" destId="{015F4AE0-851B-401B-8C22-DC59AA4CB186}" srcOrd="1" destOrd="0" parTransId="{BA726604-D170-4476-850E-E49AE2EB7AC2}" sibTransId="{73438200-B017-4E4F-AF21-A0700A7EDA2B}"/>
    <dgm:cxn modelId="{E4D20C65-BBC4-44CE-B728-E8B97B6C153A}" type="presOf" srcId="{CE336BA8-09E6-40B3-81CB-7003EEF3CCDD}" destId="{A166986D-2C75-4FC6-B07B-02EA239A132B}" srcOrd="1" destOrd="0" presId="urn:microsoft.com/office/officeart/2005/8/layout/orgChart1"/>
    <dgm:cxn modelId="{B161C7AC-A71B-4F1A-8D4B-75FF092FFE7E}" type="presOf" srcId="{015F4AE0-851B-401B-8C22-DC59AA4CB186}" destId="{9474E2AB-A7BF-4BE6-819B-05F0325C08AA}" srcOrd="0" destOrd="0" presId="urn:microsoft.com/office/officeart/2005/8/layout/orgChart1"/>
    <dgm:cxn modelId="{B402A976-4AD6-44DC-9FDE-25DCE6FCCA8B}" type="presParOf" srcId="{7F6CE3F3-46BC-4DA8-B5B4-8FD619F55DD5}" destId="{1811E613-DED9-40E0-A7D5-A6F8E3FA389B}" srcOrd="0" destOrd="0" presId="urn:microsoft.com/office/officeart/2005/8/layout/orgChart1"/>
    <dgm:cxn modelId="{32B716DD-FF86-4C46-912F-0257B691D581}" type="presParOf" srcId="{1811E613-DED9-40E0-A7D5-A6F8E3FA389B}" destId="{892935C4-C74E-4155-AE3B-25A2800026D7}" srcOrd="0" destOrd="0" presId="urn:microsoft.com/office/officeart/2005/8/layout/orgChart1"/>
    <dgm:cxn modelId="{9FDCCC3D-99CF-4508-A38E-E45A1F4A960A}" type="presParOf" srcId="{892935C4-C74E-4155-AE3B-25A2800026D7}" destId="{E3307DAB-2D88-49D6-94DE-DE0650AA1050}" srcOrd="0" destOrd="0" presId="urn:microsoft.com/office/officeart/2005/8/layout/orgChart1"/>
    <dgm:cxn modelId="{0E8444D0-EBE3-4AE4-9BFB-FD5015BCE264}" type="presParOf" srcId="{892935C4-C74E-4155-AE3B-25A2800026D7}" destId="{5D225829-69DB-46B4-83FA-0AB4178CA1C8}" srcOrd="1" destOrd="0" presId="urn:microsoft.com/office/officeart/2005/8/layout/orgChart1"/>
    <dgm:cxn modelId="{A1AFD96C-65FB-46D7-8BD9-35B7882D9DB2}" type="presParOf" srcId="{1811E613-DED9-40E0-A7D5-A6F8E3FA389B}" destId="{6157804A-0C0E-4CF9-8F47-4A71FB564D88}" srcOrd="1" destOrd="0" presId="urn:microsoft.com/office/officeart/2005/8/layout/orgChart1"/>
    <dgm:cxn modelId="{B5B77146-9002-4A93-9CCE-85198BC43C2F}" type="presParOf" srcId="{1811E613-DED9-40E0-A7D5-A6F8E3FA389B}" destId="{AC8218CE-31D8-4B10-AC7E-9D450E98F6FA}" srcOrd="2" destOrd="0" presId="urn:microsoft.com/office/officeart/2005/8/layout/orgChart1"/>
    <dgm:cxn modelId="{2484122B-DAEA-42BB-828C-725FCD674BC7}" type="presParOf" srcId="{AC8218CE-31D8-4B10-AC7E-9D450E98F6FA}" destId="{E46269A6-7A89-4FCE-9A84-55EC6A919BD7}" srcOrd="0" destOrd="0" presId="urn:microsoft.com/office/officeart/2005/8/layout/orgChart1"/>
    <dgm:cxn modelId="{DB321D8F-24BC-4E27-8514-6BD804B81B1A}" type="presParOf" srcId="{AC8218CE-31D8-4B10-AC7E-9D450E98F6FA}" destId="{EAA71C48-960F-4906-99B7-4CACEADF661F}" srcOrd="1" destOrd="0" presId="urn:microsoft.com/office/officeart/2005/8/layout/orgChart1"/>
    <dgm:cxn modelId="{D41E07B9-3A34-4073-93B9-9CE6D48069ED}" type="presParOf" srcId="{EAA71C48-960F-4906-99B7-4CACEADF661F}" destId="{3B5F33F9-C74C-4264-AF78-DE63403BF1A8}" srcOrd="0" destOrd="0" presId="urn:microsoft.com/office/officeart/2005/8/layout/orgChart1"/>
    <dgm:cxn modelId="{F03D93A4-6A7E-468F-841A-3F696C03B526}" type="presParOf" srcId="{3B5F33F9-C74C-4264-AF78-DE63403BF1A8}" destId="{4806E995-A6C9-4124-B2CA-4CFE3984EE22}" srcOrd="0" destOrd="0" presId="urn:microsoft.com/office/officeart/2005/8/layout/orgChart1"/>
    <dgm:cxn modelId="{9E7D2AB7-D290-47CE-B1B9-C780635F950A}" type="presParOf" srcId="{3B5F33F9-C74C-4264-AF78-DE63403BF1A8}" destId="{A6739665-A43F-4B8C-88AB-4498433C24C7}" srcOrd="1" destOrd="0" presId="urn:microsoft.com/office/officeart/2005/8/layout/orgChart1"/>
    <dgm:cxn modelId="{5C1F0569-3EA6-4378-B0E6-F50B05494CB6}" type="presParOf" srcId="{EAA71C48-960F-4906-99B7-4CACEADF661F}" destId="{306141F5-9E59-4B4B-A7BB-51BD82576D02}" srcOrd="1" destOrd="0" presId="urn:microsoft.com/office/officeart/2005/8/layout/orgChart1"/>
    <dgm:cxn modelId="{4003E2FF-B66D-48E7-9BB7-D849DCF541DB}" type="presParOf" srcId="{EAA71C48-960F-4906-99B7-4CACEADF661F}" destId="{78E9A788-E291-4594-9B6F-FC2234889F37}" srcOrd="2" destOrd="0" presId="urn:microsoft.com/office/officeart/2005/8/layout/orgChart1"/>
    <dgm:cxn modelId="{7939C6B5-53D2-467A-A134-F3F80F5F9CD3}" type="presParOf" srcId="{78E9A788-E291-4594-9B6F-FC2234889F37}" destId="{951E07A2-7FD2-4E4B-943E-27FE2B301AC3}" srcOrd="0" destOrd="0" presId="urn:microsoft.com/office/officeart/2005/8/layout/orgChart1"/>
    <dgm:cxn modelId="{1AFCC156-C81C-47E0-A637-BF942D7A5BB2}" type="presParOf" srcId="{78E9A788-E291-4594-9B6F-FC2234889F37}" destId="{7B66E681-6ED7-44C8-B472-CEBE9EB2704C}" srcOrd="1" destOrd="0" presId="urn:microsoft.com/office/officeart/2005/8/layout/orgChart1"/>
    <dgm:cxn modelId="{5F834167-BADA-4C18-AD31-6D56B8E3C3F1}" type="presParOf" srcId="{7B66E681-6ED7-44C8-B472-CEBE9EB2704C}" destId="{F78FF937-8049-465C-9993-6FB6E2139BD4}" srcOrd="0" destOrd="0" presId="urn:microsoft.com/office/officeart/2005/8/layout/orgChart1"/>
    <dgm:cxn modelId="{D9A7F69D-7FF5-4D42-A6D7-6F2A394A4640}" type="presParOf" srcId="{F78FF937-8049-465C-9993-6FB6E2139BD4}" destId="{975D0641-58AF-4A37-832E-9475972B83DC}" srcOrd="0" destOrd="0" presId="urn:microsoft.com/office/officeart/2005/8/layout/orgChart1"/>
    <dgm:cxn modelId="{8E6D124E-8D65-4D6A-9EF4-D57759998AD7}" type="presParOf" srcId="{F78FF937-8049-465C-9993-6FB6E2139BD4}" destId="{A166986D-2C75-4FC6-B07B-02EA239A132B}" srcOrd="1" destOrd="0" presId="urn:microsoft.com/office/officeart/2005/8/layout/orgChart1"/>
    <dgm:cxn modelId="{5F2E1AC2-BC43-4399-98FD-02754C4CD985}" type="presParOf" srcId="{7B66E681-6ED7-44C8-B472-CEBE9EB2704C}" destId="{7521DB96-8B28-4708-B6E3-ED3C6768D49B}" srcOrd="1" destOrd="0" presId="urn:microsoft.com/office/officeart/2005/8/layout/orgChart1"/>
    <dgm:cxn modelId="{AE70FB74-8894-4251-BFE8-BE54FEFBFC21}" type="presParOf" srcId="{7B66E681-6ED7-44C8-B472-CEBE9EB2704C}" destId="{540478F0-9163-4D6A-AB62-7A6CBB6F89F3}" srcOrd="2" destOrd="0" presId="urn:microsoft.com/office/officeart/2005/8/layout/orgChart1"/>
    <dgm:cxn modelId="{1D63402A-B012-43FD-AD13-224BEAB0AF27}" type="presParOf" srcId="{78E9A788-E291-4594-9B6F-FC2234889F37}" destId="{E91FAAD4-3287-4F70-B619-0A91DBBFDC65}" srcOrd="2" destOrd="0" presId="urn:microsoft.com/office/officeart/2005/8/layout/orgChart1"/>
    <dgm:cxn modelId="{60C66E40-4B04-4446-BA9A-83B9F192F228}" type="presParOf" srcId="{78E9A788-E291-4594-9B6F-FC2234889F37}" destId="{030F064B-9D52-499F-A516-13F417C93FAA}" srcOrd="3" destOrd="0" presId="urn:microsoft.com/office/officeart/2005/8/layout/orgChart1"/>
    <dgm:cxn modelId="{134B5986-F129-4731-9862-60B6503BFE6C}" type="presParOf" srcId="{030F064B-9D52-499F-A516-13F417C93FAA}" destId="{FA80E9D8-3A78-44C5-B33C-A6A22CA5C7BE}" srcOrd="0" destOrd="0" presId="urn:microsoft.com/office/officeart/2005/8/layout/orgChart1"/>
    <dgm:cxn modelId="{034CDE36-A94D-4BE1-AC77-BB9FCB5ECB10}" type="presParOf" srcId="{FA80E9D8-3A78-44C5-B33C-A6A22CA5C7BE}" destId="{56978043-D34F-4C7B-A4BB-CDEDEC352D9C}" srcOrd="0" destOrd="0" presId="urn:microsoft.com/office/officeart/2005/8/layout/orgChart1"/>
    <dgm:cxn modelId="{1D41B818-A9B5-4753-AFC4-87956EFFE68C}" type="presParOf" srcId="{FA80E9D8-3A78-44C5-B33C-A6A22CA5C7BE}" destId="{2FF0C3CD-0922-44B2-8C3D-E8BC3ADA9235}" srcOrd="1" destOrd="0" presId="urn:microsoft.com/office/officeart/2005/8/layout/orgChart1"/>
    <dgm:cxn modelId="{8D5A6039-CC9C-42C8-8C1A-9E10DD5EEE29}" type="presParOf" srcId="{030F064B-9D52-499F-A516-13F417C93FAA}" destId="{19BA66EC-8646-44C3-9B91-1D5AACBB0F86}" srcOrd="1" destOrd="0" presId="urn:microsoft.com/office/officeart/2005/8/layout/orgChart1"/>
    <dgm:cxn modelId="{41974C99-7E8D-4DBC-8974-72F110DD3720}" type="presParOf" srcId="{030F064B-9D52-499F-A516-13F417C93FAA}" destId="{F132BF71-8EC0-4E52-BF83-87B4755A87C9}" srcOrd="2" destOrd="0" presId="urn:microsoft.com/office/officeart/2005/8/layout/orgChart1"/>
    <dgm:cxn modelId="{C0B22527-6207-4B3D-957F-9925F5DB045B}" type="presParOf" srcId="{78E9A788-E291-4594-9B6F-FC2234889F37}" destId="{D389E17F-BD12-44E0-AC30-7AB59E2E12E7}" srcOrd="4" destOrd="0" presId="urn:microsoft.com/office/officeart/2005/8/layout/orgChart1"/>
    <dgm:cxn modelId="{D3AFF4C7-75BC-4DC4-A35B-9A533FC6059A}" type="presParOf" srcId="{78E9A788-E291-4594-9B6F-FC2234889F37}" destId="{4FF75753-6DA3-4B7B-9355-B3D48055B2FF}" srcOrd="5" destOrd="0" presId="urn:microsoft.com/office/officeart/2005/8/layout/orgChart1"/>
    <dgm:cxn modelId="{497BEDD1-E518-4A88-9720-89740EE81B5D}" type="presParOf" srcId="{4FF75753-6DA3-4B7B-9355-B3D48055B2FF}" destId="{0D188141-D35C-4127-B2D3-46F2A15302E0}" srcOrd="0" destOrd="0" presId="urn:microsoft.com/office/officeart/2005/8/layout/orgChart1"/>
    <dgm:cxn modelId="{921A0A12-3604-4E03-A76F-8AAF1863852F}" type="presParOf" srcId="{0D188141-D35C-4127-B2D3-46F2A15302E0}" destId="{22FCC4C7-594B-4DD1-8CD0-1CD386483860}" srcOrd="0" destOrd="0" presId="urn:microsoft.com/office/officeart/2005/8/layout/orgChart1"/>
    <dgm:cxn modelId="{14828B4F-ABAC-4252-9369-5018D96F6DD1}" type="presParOf" srcId="{0D188141-D35C-4127-B2D3-46F2A15302E0}" destId="{A113FDB0-1344-47E5-9975-04AFA1F6A4EF}" srcOrd="1" destOrd="0" presId="urn:microsoft.com/office/officeart/2005/8/layout/orgChart1"/>
    <dgm:cxn modelId="{9073D6AD-0BBF-46DC-BCE3-E2D034BCEB70}" type="presParOf" srcId="{4FF75753-6DA3-4B7B-9355-B3D48055B2FF}" destId="{9C64E520-7FF6-4FCA-A54C-4CAF3D8B2830}" srcOrd="1" destOrd="0" presId="urn:microsoft.com/office/officeart/2005/8/layout/orgChart1"/>
    <dgm:cxn modelId="{5CAA4CB2-357C-4209-ABAF-A1B7B51B0E28}" type="presParOf" srcId="{4FF75753-6DA3-4B7B-9355-B3D48055B2FF}" destId="{22165A33-979C-48C0-A5E9-D6BE03266842}" srcOrd="2" destOrd="0" presId="urn:microsoft.com/office/officeart/2005/8/layout/orgChart1"/>
    <dgm:cxn modelId="{FE7EB91A-8834-4402-87EC-9EED01DC43F7}" type="presParOf" srcId="{78E9A788-E291-4594-9B6F-FC2234889F37}" destId="{4A8BC273-5ABB-48B3-8C9A-0E7907199D4C}" srcOrd="6" destOrd="0" presId="urn:microsoft.com/office/officeart/2005/8/layout/orgChart1"/>
    <dgm:cxn modelId="{76D56786-9B1D-4D3E-AED1-8E927369C722}" type="presParOf" srcId="{78E9A788-E291-4594-9B6F-FC2234889F37}" destId="{63C17314-89C4-4552-B7E8-DAC5B085ECEA}" srcOrd="7" destOrd="0" presId="urn:microsoft.com/office/officeart/2005/8/layout/orgChart1"/>
    <dgm:cxn modelId="{C63AB310-E201-401C-97ED-71C450AACC4C}" type="presParOf" srcId="{63C17314-89C4-4552-B7E8-DAC5B085ECEA}" destId="{B9453254-A8DE-498B-ADA7-6FD232A538FC}" srcOrd="0" destOrd="0" presId="urn:microsoft.com/office/officeart/2005/8/layout/orgChart1"/>
    <dgm:cxn modelId="{38773DC1-B175-49A8-BEE1-CECD62110B1D}" type="presParOf" srcId="{B9453254-A8DE-498B-ADA7-6FD232A538FC}" destId="{7A5EECB9-50F0-4D0E-93D9-1EC920CDD9DC}" srcOrd="0" destOrd="0" presId="urn:microsoft.com/office/officeart/2005/8/layout/orgChart1"/>
    <dgm:cxn modelId="{FE21F709-2CD6-45A1-A487-418E0A6C9BF1}" type="presParOf" srcId="{B9453254-A8DE-498B-ADA7-6FD232A538FC}" destId="{4466CA24-9008-4254-A1AD-5E9A9BB8C63A}" srcOrd="1" destOrd="0" presId="urn:microsoft.com/office/officeart/2005/8/layout/orgChart1"/>
    <dgm:cxn modelId="{DE3D71A8-1E3B-4E90-A4D7-FA7A902C64F6}" type="presParOf" srcId="{63C17314-89C4-4552-B7E8-DAC5B085ECEA}" destId="{4AE437E2-65DA-41CA-8FFB-17D3DEB4C788}" srcOrd="1" destOrd="0" presId="urn:microsoft.com/office/officeart/2005/8/layout/orgChart1"/>
    <dgm:cxn modelId="{2266498F-68A8-456D-A884-15A202027CA2}" type="presParOf" srcId="{63C17314-89C4-4552-B7E8-DAC5B085ECEA}" destId="{DC196E41-7BB2-4696-8D7F-49CE18C17DE3}" srcOrd="2" destOrd="0" presId="urn:microsoft.com/office/officeart/2005/8/layout/orgChart1"/>
    <dgm:cxn modelId="{AA127A18-A8A2-431B-90CF-5B6FB2E4A6EC}" type="presParOf" srcId="{AC8218CE-31D8-4B10-AC7E-9D450E98F6FA}" destId="{49A79143-3902-4A88-9863-D5940DC1854F}" srcOrd="2" destOrd="0" presId="urn:microsoft.com/office/officeart/2005/8/layout/orgChart1"/>
    <dgm:cxn modelId="{2D6A4228-EDB7-41C9-B682-FF982FFD22F0}" type="presParOf" srcId="{AC8218CE-31D8-4B10-AC7E-9D450E98F6FA}" destId="{D5B78DBA-602D-47D3-B636-2D70667C2C58}" srcOrd="3" destOrd="0" presId="urn:microsoft.com/office/officeart/2005/8/layout/orgChart1"/>
    <dgm:cxn modelId="{BC228C2D-954C-44AF-A4A7-37FD153532EA}" type="presParOf" srcId="{D5B78DBA-602D-47D3-B636-2D70667C2C58}" destId="{90B8AD2D-EF67-4DCA-BD1B-0879ABF55BFF}" srcOrd="0" destOrd="0" presId="urn:microsoft.com/office/officeart/2005/8/layout/orgChart1"/>
    <dgm:cxn modelId="{1A3509B2-D1E3-47FA-89C6-DB944E63F77C}" type="presParOf" srcId="{90B8AD2D-EF67-4DCA-BD1B-0879ABF55BFF}" destId="{8643E2AA-0AAB-4645-BE2A-40ED1AB02A85}" srcOrd="0" destOrd="0" presId="urn:microsoft.com/office/officeart/2005/8/layout/orgChart1"/>
    <dgm:cxn modelId="{A8EBF573-AD26-47F7-A388-B36D9CA76D76}" type="presParOf" srcId="{90B8AD2D-EF67-4DCA-BD1B-0879ABF55BFF}" destId="{2AF68877-149E-416A-862A-096BED4C1AFB}" srcOrd="1" destOrd="0" presId="urn:microsoft.com/office/officeart/2005/8/layout/orgChart1"/>
    <dgm:cxn modelId="{C6559994-68B9-4B56-BBE7-7DAB90FC168E}" type="presParOf" srcId="{D5B78DBA-602D-47D3-B636-2D70667C2C58}" destId="{B7CA4D8F-F43C-4B17-BCD2-20C94E0C6B63}" srcOrd="1" destOrd="0" presId="urn:microsoft.com/office/officeart/2005/8/layout/orgChart1"/>
    <dgm:cxn modelId="{870DBCB3-45F5-4E92-996F-8CFF46B3F1B6}" type="presParOf" srcId="{D5B78DBA-602D-47D3-B636-2D70667C2C58}" destId="{131C60FD-3C50-44A6-A27D-B3EDE8370AE8}" srcOrd="2" destOrd="0" presId="urn:microsoft.com/office/officeart/2005/8/layout/orgChart1"/>
    <dgm:cxn modelId="{BAA42C31-2B07-443B-A142-78EEA27BBC3F}" type="presParOf" srcId="{131C60FD-3C50-44A6-A27D-B3EDE8370AE8}" destId="{DE26E8B0-2D93-4717-84BF-AC9E8B113A1B}" srcOrd="0" destOrd="0" presId="urn:microsoft.com/office/officeart/2005/8/layout/orgChart1"/>
    <dgm:cxn modelId="{FD40F8D5-C587-47B5-AD4B-FC8F3638AB7F}" type="presParOf" srcId="{131C60FD-3C50-44A6-A27D-B3EDE8370AE8}" destId="{3431B2A7-9216-437B-A3A8-146E251C944B}" srcOrd="1" destOrd="0" presId="urn:microsoft.com/office/officeart/2005/8/layout/orgChart1"/>
    <dgm:cxn modelId="{787FA64D-5C81-449C-993A-F99AFDD4A65B}" type="presParOf" srcId="{3431B2A7-9216-437B-A3A8-146E251C944B}" destId="{C300D904-C4A4-46E1-A7A8-34AB42B638BC}" srcOrd="0" destOrd="0" presId="urn:microsoft.com/office/officeart/2005/8/layout/orgChart1"/>
    <dgm:cxn modelId="{1901BE11-3BC2-4C32-B2F6-93AFC4D13A23}" type="presParOf" srcId="{C300D904-C4A4-46E1-A7A8-34AB42B638BC}" destId="{0E13B3D4-9C37-41EB-AA05-77B6506A7EF0}" srcOrd="0" destOrd="0" presId="urn:microsoft.com/office/officeart/2005/8/layout/orgChart1"/>
    <dgm:cxn modelId="{7CB39C67-998D-48B7-BC61-052A1EE7DE97}" type="presParOf" srcId="{C300D904-C4A4-46E1-A7A8-34AB42B638BC}" destId="{C4EB3426-92BD-401F-A599-2B1C7EBC5392}" srcOrd="1" destOrd="0" presId="urn:microsoft.com/office/officeart/2005/8/layout/orgChart1"/>
    <dgm:cxn modelId="{463141F9-8EF4-45D8-9181-07DF2FE8CE84}" type="presParOf" srcId="{3431B2A7-9216-437B-A3A8-146E251C944B}" destId="{3608D94F-A830-4DF1-BF7B-6B7BEBA4BD41}" srcOrd="1" destOrd="0" presId="urn:microsoft.com/office/officeart/2005/8/layout/orgChart1"/>
    <dgm:cxn modelId="{773A5F44-72FD-4D38-A28E-061222685750}" type="presParOf" srcId="{3431B2A7-9216-437B-A3A8-146E251C944B}" destId="{0FD82FDB-988E-4F12-8816-A1AD17963B05}" srcOrd="2" destOrd="0" presId="urn:microsoft.com/office/officeart/2005/8/layout/orgChart1"/>
    <dgm:cxn modelId="{1A1A7DDE-5010-4440-957E-A5660AE2ABE2}" type="presParOf" srcId="{131C60FD-3C50-44A6-A27D-B3EDE8370AE8}" destId="{6B8D9EC6-9929-4AC6-9930-7970A006C4B3}" srcOrd="2" destOrd="0" presId="urn:microsoft.com/office/officeart/2005/8/layout/orgChart1"/>
    <dgm:cxn modelId="{8BD15D38-E100-480F-BC0B-FE37395ACD14}" type="presParOf" srcId="{131C60FD-3C50-44A6-A27D-B3EDE8370AE8}" destId="{773F7A6E-8876-4865-BC3D-C977398C88B8}" srcOrd="3" destOrd="0" presId="urn:microsoft.com/office/officeart/2005/8/layout/orgChart1"/>
    <dgm:cxn modelId="{78CA28DE-FD97-4F06-9942-41112C441B5F}" type="presParOf" srcId="{773F7A6E-8876-4865-BC3D-C977398C88B8}" destId="{FF1B0BAA-E3E6-4244-9A2B-62F754508D27}" srcOrd="0" destOrd="0" presId="urn:microsoft.com/office/officeart/2005/8/layout/orgChart1"/>
    <dgm:cxn modelId="{88FE022A-BF6C-4958-B87A-FE8367CCB38F}" type="presParOf" srcId="{FF1B0BAA-E3E6-4244-9A2B-62F754508D27}" destId="{9474E2AB-A7BF-4BE6-819B-05F0325C08AA}" srcOrd="0" destOrd="0" presId="urn:microsoft.com/office/officeart/2005/8/layout/orgChart1"/>
    <dgm:cxn modelId="{B62AAE35-BE56-45CD-8A4D-1446FCDBE6C1}" type="presParOf" srcId="{FF1B0BAA-E3E6-4244-9A2B-62F754508D27}" destId="{D2F79E7C-3BAE-456F-8546-412E853C9255}" srcOrd="1" destOrd="0" presId="urn:microsoft.com/office/officeart/2005/8/layout/orgChart1"/>
    <dgm:cxn modelId="{F80E8514-A768-4CB0-8B97-AB6521B622B9}" type="presParOf" srcId="{773F7A6E-8876-4865-BC3D-C977398C88B8}" destId="{8027C5A3-6E7B-490C-BFF8-667416B795C2}" srcOrd="1" destOrd="0" presId="urn:microsoft.com/office/officeart/2005/8/layout/orgChart1"/>
    <dgm:cxn modelId="{3C2377FB-C83D-4E3D-A3F9-9289F3FDE699}" type="presParOf" srcId="{773F7A6E-8876-4865-BC3D-C977398C88B8}" destId="{5E647012-7506-4135-8B7A-A1ED6F2F5A0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F091-58EA-4CE5-B142-30077EB14C2E}" type="datetimeFigureOut">
              <a:rPr lang="en-US" smtClean="0"/>
              <a:pPr/>
              <a:t>2/9/2011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C39C-FB4F-4137-8EEF-1BB04A1B0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F091-58EA-4CE5-B142-30077EB14C2E}" type="datetimeFigureOut">
              <a:rPr lang="en-US" smtClean="0"/>
              <a:pPr/>
              <a:t>2/9/2011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C39C-FB4F-4137-8EEF-1BB04A1B0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F091-58EA-4CE5-B142-30077EB14C2E}" type="datetimeFigureOut">
              <a:rPr lang="en-US" smtClean="0"/>
              <a:pPr/>
              <a:t>2/9/2011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C39C-FB4F-4137-8EEF-1BB04A1B0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C3E8C11-7B3E-4C13-B65F-ED16D1D5F5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F091-58EA-4CE5-B142-30077EB14C2E}" type="datetimeFigureOut">
              <a:rPr lang="en-US" smtClean="0"/>
              <a:pPr/>
              <a:t>2/9/2011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C39C-FB4F-4137-8EEF-1BB04A1B0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F091-58EA-4CE5-B142-30077EB14C2E}" type="datetimeFigureOut">
              <a:rPr lang="en-US" smtClean="0"/>
              <a:pPr/>
              <a:t>2/9/2011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C39C-FB4F-4137-8EEF-1BB04A1B0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F091-58EA-4CE5-B142-30077EB14C2E}" type="datetimeFigureOut">
              <a:rPr lang="en-US" smtClean="0"/>
              <a:pPr/>
              <a:t>2/9/2011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C39C-FB4F-4137-8EEF-1BB04A1B0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F091-58EA-4CE5-B142-30077EB14C2E}" type="datetimeFigureOut">
              <a:rPr lang="en-US" smtClean="0"/>
              <a:pPr/>
              <a:t>2/9/2011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C39C-FB4F-4137-8EEF-1BB04A1B0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F091-58EA-4CE5-B142-30077EB14C2E}" type="datetimeFigureOut">
              <a:rPr lang="en-US" smtClean="0"/>
              <a:pPr/>
              <a:t>2/9/2011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C39C-FB4F-4137-8EEF-1BB04A1B0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F091-58EA-4CE5-B142-30077EB14C2E}" type="datetimeFigureOut">
              <a:rPr lang="en-US" smtClean="0"/>
              <a:pPr/>
              <a:t>2/9/2011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C39C-FB4F-4137-8EEF-1BB04A1B0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F091-58EA-4CE5-B142-30077EB14C2E}" type="datetimeFigureOut">
              <a:rPr lang="en-US" smtClean="0"/>
              <a:pPr/>
              <a:t>2/9/2011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C39C-FB4F-4137-8EEF-1BB04A1B0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F091-58EA-4CE5-B142-30077EB14C2E}" type="datetimeFigureOut">
              <a:rPr lang="en-US" smtClean="0"/>
              <a:pPr/>
              <a:t>2/9/2011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1E8C39C-FB4F-4137-8EEF-1BB04A1B0C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442F091-58EA-4CE5-B142-30077EB14C2E}" type="datetimeFigureOut">
              <a:rPr lang="en-US" smtClean="0"/>
              <a:pPr/>
              <a:t>2/9/2011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1E8C39C-FB4F-4137-8EEF-1BB04A1B0CD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/>
              <a:t>Team #2 </a:t>
            </a:r>
            <a:br>
              <a:rPr lang="en-US" sz="6000" dirty="0" smtClean="0"/>
            </a:br>
            <a:r>
              <a:rPr lang="en-US" sz="6000" dirty="0" smtClean="0"/>
              <a:t>Solar Car Project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Detailed Design Review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119F7-596B-41B8-B506-120E7B9CB313}" type="datetime1">
              <a:rPr lang="en-US" smtClean="0"/>
              <a:pPr/>
              <a:t>2/9/2011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31520" y="5394960"/>
            <a:ext cx="7680960" cy="1097280"/>
            <a:chOff x="731520" y="5394960"/>
            <a:chExt cx="7680960" cy="1097280"/>
          </a:xfrm>
        </p:grpSpPr>
        <p:pic>
          <p:nvPicPr>
            <p:cNvPr id="5" name="Picture 4" descr="::Desktop:Picture 5 13-28-36.pn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15200" y="5394960"/>
              <a:ext cx="1097280" cy="109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 descr="::Desktop:Picture 6 13-29-01.pn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520" y="5394960"/>
              <a:ext cx="1097280" cy="109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9765" y="4515688"/>
            <a:ext cx="3630613" cy="1976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691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Shocks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Old Shock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New Shock (FOX Van RC)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922786"/>
            <a:ext cx="4040188" cy="3030141"/>
          </a:xfrm>
        </p:spPr>
      </p:pic>
      <p:pic>
        <p:nvPicPr>
          <p:cNvPr id="5122" name="Picture 2" descr="2005 Fox Shox Vanilla R Coil Shock 7.875 X 500 X 2.3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918" y="2514600"/>
            <a:ext cx="3321989" cy="384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Fox </a:t>
            </a:r>
            <a:r>
              <a:rPr lang="en-US" b="1" dirty="0" err="1" smtClean="0"/>
              <a:t>Shox</a:t>
            </a:r>
            <a:r>
              <a:rPr lang="en-US" b="1" dirty="0" smtClean="0"/>
              <a:t> Vanilla R Coil Shock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2005 </a:t>
            </a:r>
            <a:r>
              <a:rPr lang="en-US" b="1" dirty="0" smtClean="0"/>
              <a:t>model</a:t>
            </a:r>
          </a:p>
          <a:p>
            <a:r>
              <a:rPr lang="en-US" b="1" dirty="0" smtClean="0"/>
              <a:t>7.875 </a:t>
            </a:r>
            <a:r>
              <a:rPr lang="en-US" b="1" dirty="0"/>
              <a:t>X 500 X 2.30</a:t>
            </a:r>
          </a:p>
          <a:p>
            <a:r>
              <a:rPr lang="en-US" dirty="0" smtClean="0"/>
              <a:t>0.85 </a:t>
            </a:r>
            <a:r>
              <a:rPr lang="en-US" dirty="0" err="1" smtClean="0"/>
              <a:t>lbs</a:t>
            </a:r>
            <a:endParaRPr lang="en-US" dirty="0" smtClean="0"/>
          </a:p>
          <a:p>
            <a:r>
              <a:rPr lang="en-US" dirty="0" smtClean="0"/>
              <a:t>Externally </a:t>
            </a:r>
            <a:r>
              <a:rPr lang="en-US" dirty="0"/>
              <a:t>adjustable rebound </a:t>
            </a:r>
            <a:r>
              <a:rPr lang="en-US" dirty="0" smtClean="0"/>
              <a:t>damping</a:t>
            </a:r>
          </a:p>
          <a:p>
            <a:r>
              <a:rPr lang="en-US" dirty="0"/>
              <a:t>Adjustable coil spring </a:t>
            </a:r>
            <a:r>
              <a:rPr lang="en-US" dirty="0" smtClean="0"/>
              <a:t>preload</a:t>
            </a:r>
          </a:p>
          <a:p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15981" r="37400" b="27050"/>
          <a:stretch/>
        </p:blipFill>
        <p:spPr bwMode="auto">
          <a:xfrm>
            <a:off x="4191000" y="2344558"/>
            <a:ext cx="4654591" cy="337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2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Component testing</a:t>
            </a:r>
          </a:p>
          <a:p>
            <a:pPr lvl="1"/>
            <a:r>
              <a:rPr lang="en-US" dirty="0" err="1" smtClean="0"/>
              <a:t>Hiem</a:t>
            </a:r>
            <a:r>
              <a:rPr lang="en-US" dirty="0" smtClean="0"/>
              <a:t> joint</a:t>
            </a:r>
          </a:p>
          <a:p>
            <a:pPr lvl="1"/>
            <a:r>
              <a:rPr lang="en-US" dirty="0" smtClean="0"/>
              <a:t>Control arm</a:t>
            </a:r>
          </a:p>
          <a:p>
            <a:pPr lvl="1"/>
            <a:r>
              <a:rPr lang="en-US" dirty="0" smtClean="0"/>
              <a:t>Mounting Brackets</a:t>
            </a:r>
          </a:p>
          <a:p>
            <a:pPr lvl="1"/>
            <a:r>
              <a:rPr lang="en-US" dirty="0" smtClean="0"/>
              <a:t>Upright arm</a:t>
            </a:r>
          </a:p>
          <a:p>
            <a:pPr lvl="1"/>
            <a:r>
              <a:rPr lang="en-US" dirty="0" smtClean="0"/>
              <a:t>Front Suspension</a:t>
            </a:r>
          </a:p>
          <a:p>
            <a:pPr lvl="1"/>
            <a:r>
              <a:rPr lang="en-US" dirty="0" smtClean="0"/>
              <a:t>Rear Suspension</a:t>
            </a:r>
          </a:p>
          <a:p>
            <a:r>
              <a:rPr lang="en-US" dirty="0" smtClean="0"/>
              <a:t>Suspension system finite element analysis (FEA)</a:t>
            </a:r>
          </a:p>
          <a:p>
            <a:r>
              <a:rPr lang="en-US" dirty="0" smtClean="0"/>
              <a:t>Suspension system virtual simulation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476574"/>
            <a:ext cx="4038600" cy="332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40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Braking System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8677-5C46-45D6-A157-F7E841179868}" type="datetime1">
              <a:rPr lang="en-US" smtClean="0"/>
              <a:pPr/>
              <a:t>2/9/2011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Progress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Sponsored by Wilwood Engineering</a:t>
            </a:r>
          </a:p>
          <a:p>
            <a:r>
              <a:rPr lang="en-US" sz="2800"/>
              <a:t>Discount prices on various brake components</a:t>
            </a:r>
          </a:p>
          <a:p>
            <a:pPr lvl="1"/>
            <a:r>
              <a:rPr lang="en-US" sz="2400"/>
              <a:t>Brake Calipers</a:t>
            </a:r>
          </a:p>
          <a:p>
            <a:pPr lvl="1"/>
            <a:r>
              <a:rPr lang="en-US" sz="2400"/>
              <a:t>Master Cylinders</a:t>
            </a:r>
          </a:p>
        </p:txBody>
      </p:sp>
      <p:pic>
        <p:nvPicPr>
          <p:cNvPr id="6" name="Picture 7" descr="wilwood_log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590800"/>
            <a:ext cx="3989023" cy="22314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Caliper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Go-Kart brake caliper</a:t>
            </a:r>
          </a:p>
          <a:p>
            <a:r>
              <a:rPr lang="en-US" sz="2800"/>
              <a:t>Suitable for solar car’s lightweight</a:t>
            </a:r>
          </a:p>
          <a:p>
            <a:r>
              <a:rPr lang="en-US" sz="2800"/>
              <a:t>Features:</a:t>
            </a:r>
          </a:p>
          <a:p>
            <a:pPr lvl="1"/>
            <a:r>
              <a:rPr lang="en-US" sz="2400"/>
              <a:t>Self retracting and adjusting piston</a:t>
            </a:r>
          </a:p>
          <a:p>
            <a:pPr lvl="1"/>
            <a:r>
              <a:rPr lang="en-US" sz="2400"/>
              <a:t>Steel piston for reduced heat transfer</a:t>
            </a:r>
          </a:p>
          <a:p>
            <a:pPr lvl="1"/>
            <a:endParaRPr lang="en-US" sz="2400"/>
          </a:p>
        </p:txBody>
      </p:sp>
      <p:pic>
        <p:nvPicPr>
          <p:cNvPr id="6" name="Picture 9" descr="Billet_Go-Kart-l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867852"/>
            <a:ext cx="3962400" cy="3791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 Cylinder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Go-Kart master cylinder</a:t>
            </a:r>
          </a:p>
          <a:p>
            <a:r>
              <a:rPr lang="en-US" sz="2800" dirty="0"/>
              <a:t>Specifically designed for use with selected caliper</a:t>
            </a:r>
          </a:p>
          <a:p>
            <a:r>
              <a:rPr lang="en-US" sz="2800" dirty="0"/>
              <a:t>Features</a:t>
            </a:r>
          </a:p>
          <a:p>
            <a:pPr lvl="1"/>
            <a:r>
              <a:rPr lang="en-US" sz="2400" dirty="0"/>
              <a:t>Adjustable lever ratio</a:t>
            </a:r>
          </a:p>
          <a:p>
            <a:pPr lvl="1"/>
            <a:r>
              <a:rPr lang="en-US" sz="2400" dirty="0"/>
              <a:t>Lightweight aluminum </a:t>
            </a:r>
            <a:r>
              <a:rPr lang="en-US" sz="2400" dirty="0" smtClean="0"/>
              <a:t>cylinder</a:t>
            </a:r>
            <a:endParaRPr lang="en-US" sz="2400" dirty="0"/>
          </a:p>
        </p:txBody>
      </p:sp>
      <p:pic>
        <p:nvPicPr>
          <p:cNvPr id="6" name="Picture 9" descr="260-5520-l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9624" y="1600200"/>
            <a:ext cx="355575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Rotor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Brake rotor will be custom built</a:t>
            </a:r>
          </a:p>
          <a:p>
            <a:pPr lvl="1"/>
            <a:r>
              <a:rPr lang="en-US" sz="2400" dirty="0"/>
              <a:t>To fit </a:t>
            </a:r>
            <a:r>
              <a:rPr lang="en-US" sz="2400" dirty="0" smtClean="0"/>
              <a:t>new </a:t>
            </a:r>
            <a:r>
              <a:rPr lang="en-US" sz="2400" dirty="0"/>
              <a:t>spindle</a:t>
            </a:r>
          </a:p>
          <a:p>
            <a:r>
              <a:rPr lang="en-US" sz="2800" dirty="0"/>
              <a:t>Modeled in </a:t>
            </a:r>
            <a:r>
              <a:rPr lang="en-US" sz="2800" dirty="0" err="1"/>
              <a:t>SolidWorks</a:t>
            </a:r>
            <a:endParaRPr lang="en-US" sz="2800" dirty="0"/>
          </a:p>
          <a:p>
            <a:pPr lvl="1"/>
            <a:r>
              <a:rPr lang="en-US" sz="2400" dirty="0"/>
              <a:t>FEA tests for heat dissipation/stress</a:t>
            </a:r>
          </a:p>
          <a:p>
            <a:r>
              <a:rPr lang="en-US" sz="2800" dirty="0"/>
              <a:t>Utilize machine shop for fabrication</a:t>
            </a:r>
          </a:p>
          <a:p>
            <a:endParaRPr lang="en-US" sz="2800" dirty="0"/>
          </a:p>
        </p:txBody>
      </p:sp>
      <p:pic>
        <p:nvPicPr>
          <p:cNvPr id="6" name="Picture 6" descr="index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8228" y="2057400"/>
            <a:ext cx="4720972" cy="3019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Generation System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8677-5C46-45D6-A157-F7E841179868}" type="datetime1">
              <a:rPr lang="en-US" smtClean="0"/>
              <a:pPr/>
              <a:t>2/9/2011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Generation</a:t>
            </a:r>
            <a:endParaRPr lang="en-US" dirty="0"/>
          </a:p>
        </p:txBody>
      </p:sp>
      <p:pic>
        <p:nvPicPr>
          <p:cNvPr id="7" name="Content Placeholder 7" descr="Picture 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19619" y="2345754"/>
            <a:ext cx="7504762" cy="3568254"/>
          </a:xfr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8E0E4-A9D2-4DD4-B187-38BE297993FD}" type="datetime1">
              <a:rPr lang="en-US" smtClean="0"/>
              <a:pPr/>
              <a:t>2/9/2011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Member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Mechanical Engineers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Electrical Engineers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Keith </a:t>
            </a:r>
            <a:r>
              <a:rPr lang="en-US" dirty="0" err="1" smtClean="0"/>
              <a:t>Dalick</a:t>
            </a:r>
            <a:endParaRPr lang="en-US" dirty="0" smtClean="0"/>
          </a:p>
          <a:p>
            <a:r>
              <a:rPr lang="en-US" dirty="0" err="1" smtClean="0"/>
              <a:t>Emiliano</a:t>
            </a:r>
            <a:r>
              <a:rPr lang="en-US" dirty="0" smtClean="0"/>
              <a:t> </a:t>
            </a:r>
            <a:r>
              <a:rPr lang="en-US" dirty="0" err="1" smtClean="0"/>
              <a:t>Pantner</a:t>
            </a:r>
            <a:endParaRPr lang="en-US" dirty="0" smtClean="0"/>
          </a:p>
          <a:p>
            <a:r>
              <a:rPr lang="en-US" dirty="0" smtClean="0"/>
              <a:t>Adrian </a:t>
            </a:r>
            <a:r>
              <a:rPr lang="en-US" dirty="0" err="1" smtClean="0"/>
              <a:t>Cires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 smtClean="0"/>
              <a:t>Shishir</a:t>
            </a:r>
            <a:r>
              <a:rPr lang="en-US" dirty="0" smtClean="0"/>
              <a:t> </a:t>
            </a:r>
            <a:r>
              <a:rPr lang="en-US" dirty="0" err="1" smtClean="0"/>
              <a:t>Rajbhandari</a:t>
            </a:r>
            <a:endParaRPr lang="en-US" dirty="0" smtClean="0"/>
          </a:p>
          <a:p>
            <a:r>
              <a:rPr lang="en-US" dirty="0" smtClean="0"/>
              <a:t>James Barge</a:t>
            </a:r>
          </a:p>
          <a:p>
            <a:r>
              <a:rPr lang="en-US" dirty="0" smtClean="0"/>
              <a:t>Zachary </a:t>
            </a:r>
            <a:r>
              <a:rPr lang="en-US" dirty="0" err="1" smtClean="0"/>
              <a:t>Prisland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B91B-0CD4-4FF1-A7EF-01D71FEF6CB2}" type="datetime1">
              <a:rPr lang="en-US" smtClean="0"/>
              <a:pPr/>
              <a:t>2/9/2011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FLEXS SOLAR CELLS : PT15-300</a:t>
            </a: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1"/>
          </p:nvPr>
        </p:nvGraphicFramePr>
        <p:xfrm>
          <a:off x="228600" y="3921760"/>
          <a:ext cx="68580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0"/>
                <a:gridCol w="3429000"/>
              </a:tblGrid>
              <a:tr h="35995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Voltage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15.4 V</a:t>
                      </a:r>
                      <a:endParaRPr lang="en-US" dirty="0"/>
                    </a:p>
                  </a:txBody>
                  <a:tcPr/>
                </a:tc>
              </a:tr>
              <a:tr h="35995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Current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 </a:t>
                      </a:r>
                      <a:r>
                        <a:rPr lang="en-US" dirty="0" err="1" smtClean="0"/>
                        <a:t>mA</a:t>
                      </a:r>
                      <a:r>
                        <a:rPr lang="en-US" dirty="0" smtClean="0"/>
                        <a:t> (0.2 A)</a:t>
                      </a:r>
                      <a:endParaRPr lang="en-US" dirty="0"/>
                    </a:p>
                  </a:txBody>
                  <a:tcPr/>
                </a:tc>
              </a:tr>
              <a:tr h="35995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Voltage (</a:t>
                      </a:r>
                      <a:r>
                        <a:rPr lang="en-US" dirty="0" err="1" smtClean="0"/>
                        <a:t>oc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19.0 V</a:t>
                      </a:r>
                      <a:endParaRPr lang="en-US" dirty="0"/>
                    </a:p>
                  </a:txBody>
                  <a:tcPr/>
                </a:tc>
              </a:tr>
              <a:tr h="35995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Current (sc)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240 </a:t>
                      </a:r>
                      <a:r>
                        <a:rPr lang="en-US" dirty="0" err="1" smtClean="0"/>
                        <a:t>mA</a:t>
                      </a:r>
                      <a:r>
                        <a:rPr lang="en-US" dirty="0" smtClean="0"/>
                        <a:t> (0.24 A)</a:t>
                      </a:r>
                      <a:endParaRPr lang="en-US" dirty="0"/>
                    </a:p>
                  </a:txBody>
                  <a:tcPr/>
                </a:tc>
              </a:tr>
              <a:tr h="35995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Thickness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 mm</a:t>
                      </a:r>
                      <a:endParaRPr lang="en-US" dirty="0"/>
                    </a:p>
                  </a:txBody>
                  <a:tcPr/>
                </a:tc>
              </a:tr>
              <a:tr h="35995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10.6</a:t>
                      </a:r>
                      <a:r>
                        <a:rPr lang="en-US" baseline="0" dirty="0" smtClean="0"/>
                        <a:t> in. x 12.8 in.</a:t>
                      </a:r>
                      <a:endParaRPr lang="en-US" dirty="0"/>
                    </a:p>
                  </a:txBody>
                  <a:tcPr/>
                </a:tc>
              </a:tr>
              <a:tr h="35995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3.3 oz (94.5 g)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828800"/>
            <a:ext cx="8610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5AD2B-8246-4542-B682-C80C39B7441C}" type="datetime1">
              <a:rPr lang="en-US" smtClean="0"/>
              <a:pPr/>
              <a:t>2/9/2011</a:t>
            </a:fld>
            <a:endParaRPr lang="en-US" dirty="0"/>
          </a:p>
        </p:txBody>
      </p:sp>
      <p:pic>
        <p:nvPicPr>
          <p:cNvPr id="6" name="Picture 5" descr="Picture_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9000" y="3886200"/>
            <a:ext cx="160020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new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019298" y="-266700"/>
            <a:ext cx="5105399" cy="91439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ARRAY – PT15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5AD2B-8246-4542-B682-C80C39B7441C}" type="datetime1">
              <a:rPr lang="en-US" smtClean="0"/>
              <a:pPr/>
              <a:t>2/9/2011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– Solar 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495800" cy="4434840"/>
          </a:xfrm>
        </p:spPr>
        <p:txBody>
          <a:bodyPr>
            <a:normAutofit/>
          </a:bodyPr>
          <a:lstStyle/>
          <a:p>
            <a:r>
              <a:rPr lang="en-US" dirty="0" smtClean="0"/>
              <a:t>Test solar module for rated Voc (V) and rated </a:t>
            </a:r>
            <a:r>
              <a:rPr lang="en-US" dirty="0" err="1" smtClean="0"/>
              <a:t>Isc</a:t>
            </a:r>
            <a:r>
              <a:rPr lang="en-US" dirty="0" smtClean="0"/>
              <a:t> (I)</a:t>
            </a:r>
          </a:p>
          <a:p>
            <a:endParaRPr lang="en-US" dirty="0" smtClean="0"/>
          </a:p>
          <a:p>
            <a:r>
              <a:rPr lang="en-US" dirty="0" smtClean="0"/>
              <a:t>Test solar array for rated Voc (V) and rated </a:t>
            </a:r>
            <a:r>
              <a:rPr lang="en-US" dirty="0" err="1" smtClean="0"/>
              <a:t>Isc</a:t>
            </a:r>
            <a:r>
              <a:rPr lang="en-US" dirty="0" smtClean="0"/>
              <a:t> (I)</a:t>
            </a:r>
          </a:p>
          <a:p>
            <a:endParaRPr lang="en-US" dirty="0" smtClean="0"/>
          </a:p>
          <a:p>
            <a:r>
              <a:rPr lang="en-US" dirty="0" smtClean="0"/>
              <a:t>Solar array should be covered to measure the current</a:t>
            </a:r>
          </a:p>
          <a:p>
            <a:endParaRPr lang="en-US" dirty="0"/>
          </a:p>
        </p:txBody>
      </p:sp>
      <p:pic>
        <p:nvPicPr>
          <p:cNvPr id="9" name="Content Placeholder 8" descr="tst_s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75553" y="1920875"/>
            <a:ext cx="3783894" cy="443388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5AD2B-8246-4542-B682-C80C39B7441C}" type="datetime1">
              <a:rPr lang="en-US" smtClean="0"/>
              <a:pPr/>
              <a:t>2/9/2011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MPPT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DRIVETEK RACE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AERL 600 B </a:t>
            </a:r>
            <a:endParaRPr lang="en-US" dirty="0"/>
          </a:p>
        </p:txBody>
      </p:sp>
      <p:pic>
        <p:nvPicPr>
          <p:cNvPr id="9" name="Content Placeholder 8" descr="Picture 3.pn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67000"/>
            <a:ext cx="4040188" cy="3657600"/>
          </a:xfrm>
        </p:spPr>
      </p:pic>
      <p:pic>
        <p:nvPicPr>
          <p:cNvPr id="10" name="Content Placeholder 9" descr="Picture 4 (1)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67000"/>
            <a:ext cx="4041775" cy="3733800"/>
          </a:xfr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8A4E7-6BA6-43F3-8843-E094D2465B4A}" type="datetime1">
              <a:rPr lang="en-US" smtClean="0"/>
              <a:pPr/>
              <a:t>2/9/2011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- MPPT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Test MPPT for input and output voltage (V)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Test MPPT charges the battery bank</a:t>
            </a:r>
            <a:endParaRPr lang="en-US" dirty="0"/>
          </a:p>
        </p:txBody>
      </p:sp>
      <p:pic>
        <p:nvPicPr>
          <p:cNvPr id="7" name="Content Placeholder 6" descr="tst_m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267200" y="2012156"/>
            <a:ext cx="4800600" cy="443388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5AD2B-8246-4542-B682-C80C39B7441C}" type="datetime1">
              <a:rPr lang="en-US" smtClean="0"/>
              <a:pPr/>
              <a:t>2/9/2011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rege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24000"/>
            <a:ext cx="9144000" cy="53339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REGENARATIVE BRAKING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5AD2B-8246-4542-B682-C80C39B7441C}" type="datetime1">
              <a:rPr lang="en-US" smtClean="0"/>
              <a:pPr/>
              <a:t>2/9/2011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8677-5C46-45D6-A157-F7E841179868}" type="datetime1">
              <a:rPr lang="en-US" smtClean="0"/>
              <a:pPr/>
              <a:t>2/9/2011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Power control system components have been purchased</a:t>
            </a:r>
          </a:p>
          <a:p>
            <a:r>
              <a:rPr lang="en-US" dirty="0" smtClean="0"/>
              <a:t>Problems with motor controller communication</a:t>
            </a:r>
          </a:p>
          <a:p>
            <a:r>
              <a:rPr lang="en-US" dirty="0" smtClean="0"/>
              <a:t>Component testing in progress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06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/>
              <a:t>C</a:t>
            </a:r>
            <a:r>
              <a:rPr lang="en-US" dirty="0" smtClean="0"/>
              <a:t>ontrol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Power control </a:t>
            </a:r>
            <a:r>
              <a:rPr lang="en-US" dirty="0"/>
              <a:t>c</a:t>
            </a:r>
            <a:r>
              <a:rPr lang="en-US" dirty="0" smtClean="0"/>
              <a:t>ode is complete</a:t>
            </a:r>
          </a:p>
          <a:p>
            <a:r>
              <a:rPr lang="en-US" dirty="0" smtClean="0"/>
              <a:t>Code to transmit data to motor controller is complete</a:t>
            </a:r>
          </a:p>
          <a:p>
            <a:r>
              <a:rPr lang="en-US" dirty="0" smtClean="0"/>
              <a:t>User input code in progress</a:t>
            </a:r>
          </a:p>
          <a:p>
            <a:r>
              <a:rPr lang="en-US" dirty="0" smtClean="0"/>
              <a:t>Code to process motor controller data in progress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182" y="1920875"/>
            <a:ext cx="2674636" cy="4433888"/>
          </a:xfr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0FA30-83E0-42AB-8927-DC30F4B09269}" type="datetime1">
              <a:rPr lang="en-US" smtClean="0"/>
              <a:pPr/>
              <a:t>2/9/2011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44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Dashboard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14136" y="1935163"/>
            <a:ext cx="7315728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785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Body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8677-5C46-45D6-A157-F7E841179868}" type="datetime1">
              <a:rPr lang="en-US" smtClean="0"/>
              <a:pPr/>
              <a:t>2/9/2011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Control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60000"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05000"/>
            <a:ext cx="8229599" cy="4593183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7CE01-18B8-47C9-A18D-4081808CF1DC}" type="datetime1">
              <a:rPr lang="en-US" smtClean="0"/>
              <a:pPr/>
              <a:t>2/9/2011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11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Control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60000"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8544567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522FB-0B86-4901-86BD-D003E5529A5D}" type="datetime1">
              <a:rPr lang="en-US" smtClean="0"/>
              <a:pPr/>
              <a:t>2/9/2011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93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Front lights controlled by rocker switch on dashboard</a:t>
            </a:r>
          </a:p>
          <a:p>
            <a:r>
              <a:rPr lang="en-US" dirty="0" smtClean="0"/>
              <a:t>Brake lights controlled using a relay activated by motor controller</a:t>
            </a:r>
          </a:p>
          <a:p>
            <a:r>
              <a:rPr lang="en-US" dirty="0" smtClean="0"/>
              <a:t>Electronic LED flashers used to control turn indicators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01912"/>
            <a:ext cx="4038600" cy="3671813"/>
          </a:xfrm>
        </p:spPr>
      </p:pic>
    </p:spTree>
    <p:extLst>
      <p:ext uri="{BB962C8B-B14F-4D97-AF65-F5344CB8AC3E}">
        <p14:creationId xmlns:p14="http://schemas.microsoft.com/office/powerpoint/2010/main" val="366092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MCU Software Simulation</a:t>
            </a:r>
          </a:p>
          <a:p>
            <a:r>
              <a:rPr lang="en-US" dirty="0" smtClean="0"/>
              <a:t>Power system component testing</a:t>
            </a:r>
          </a:p>
          <a:p>
            <a:r>
              <a:rPr lang="en-US" dirty="0" smtClean="0"/>
              <a:t>Dashboard component testing</a:t>
            </a:r>
          </a:p>
          <a:p>
            <a:r>
              <a:rPr lang="en-US" dirty="0" smtClean="0"/>
              <a:t>Power system integration</a:t>
            </a:r>
          </a:p>
          <a:p>
            <a:r>
              <a:rPr lang="en-US" dirty="0" smtClean="0"/>
              <a:t>Dashboard integration </a:t>
            </a:r>
          </a:p>
          <a:p>
            <a:r>
              <a:rPr lang="en-US" dirty="0" smtClean="0"/>
              <a:t>MCU/Motor controller integration</a:t>
            </a:r>
          </a:p>
          <a:p>
            <a:r>
              <a:rPr lang="en-US" dirty="0" smtClean="0"/>
              <a:t>Electrical system integration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53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System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8B187-44B6-4345-AA11-1CD0D74B4564}" type="datetime1">
              <a:rPr lang="en-US" smtClean="0"/>
              <a:pPr/>
              <a:t>2/9/2011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9DAD-0096-482F-8574-50CBE2407958}" type="datetime1">
              <a:rPr lang="en-US" smtClean="0"/>
              <a:pPr/>
              <a:t>2/9/2011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Battery Box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Dividing batteries into three separate boxes</a:t>
            </a:r>
          </a:p>
          <a:p>
            <a:r>
              <a:rPr lang="en-US" dirty="0" smtClean="0"/>
              <a:t>Built out of fiberglass</a:t>
            </a:r>
          </a:p>
          <a:p>
            <a:r>
              <a:rPr lang="en-US" dirty="0" smtClean="0"/>
              <a:t>All boxes will be placed at the front of the car</a:t>
            </a:r>
          </a:p>
          <a:p>
            <a:r>
              <a:rPr lang="en-US" dirty="0" smtClean="0"/>
              <a:t>Quick disconnects for each individual box</a:t>
            </a:r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4648200" y="1920875"/>
          <a:ext cx="4038600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  <a:gridCol w="2019300"/>
              </a:tblGrid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Dimension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endParaRPr lang="en-US" dirty="0"/>
                    </a:p>
                  </a:txBody>
                  <a:tcPr marL="72243" marR="72243"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Length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20"</a:t>
                      </a:r>
                    </a:p>
                  </a:txBody>
                  <a:tcPr marL="72243" marR="72243"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Width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6"</a:t>
                      </a:r>
                      <a:endParaRPr lang="en-US" dirty="0"/>
                    </a:p>
                  </a:txBody>
                  <a:tcPr marL="72243" marR="72243"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Height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8"</a:t>
                      </a:r>
                      <a:endParaRPr lang="en-US" dirty="0"/>
                    </a:p>
                  </a:txBody>
                  <a:tcPr marL="72243" marR="72243"/>
                </a:tc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D7831-C6E2-464D-9AAD-9015A4BFB25C}" type="datetime1">
              <a:rPr lang="en-US" smtClean="0"/>
              <a:pPr/>
              <a:t>2/9/2011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Battery Risks</a:t>
            </a:r>
            <a:endParaRPr lang="en-US" dirty="0"/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sz="half" idx="1"/>
          </p:nvPr>
        </p:nvGraphicFramePr>
        <p:xfrm>
          <a:off x="457200" y="1920875"/>
          <a:ext cx="4038600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  <a:gridCol w="2019300"/>
              </a:tblGrid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Protection Type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Restraining Value</a:t>
                      </a:r>
                      <a:endParaRPr lang="en-US" dirty="0"/>
                    </a:p>
                  </a:txBody>
                  <a:tcPr marL="72243" marR="72243"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Over Voltage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4.25 V</a:t>
                      </a:r>
                    </a:p>
                  </a:txBody>
                  <a:tcPr marL="72243" marR="72243"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Under Voltage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 V</a:t>
                      </a:r>
                      <a:endParaRPr lang="en-US" dirty="0"/>
                    </a:p>
                  </a:txBody>
                  <a:tcPr marL="72243" marR="72243"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Over Current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120</a:t>
                      </a:r>
                      <a:r>
                        <a:rPr lang="en-US" baseline="0" dirty="0" smtClean="0"/>
                        <a:t> A</a:t>
                      </a:r>
                      <a:endParaRPr lang="en-US" dirty="0"/>
                    </a:p>
                  </a:txBody>
                  <a:tcPr marL="72243" marR="72243"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Over Temperature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 °C</a:t>
                      </a:r>
                      <a:endParaRPr lang="en-US" dirty="0"/>
                    </a:p>
                  </a:txBody>
                  <a:tcPr marL="72243" marR="72243"/>
                </a:tc>
              </a:tr>
            </a:tbl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Operating in unsafe conditions</a:t>
            </a:r>
          </a:p>
          <a:p>
            <a:r>
              <a:rPr lang="en-US" dirty="0" smtClean="0"/>
              <a:t>Incorrect wire gauges</a:t>
            </a:r>
          </a:p>
          <a:p>
            <a:r>
              <a:rPr lang="en-US" dirty="0" smtClean="0"/>
              <a:t>Lack of proper insulation</a:t>
            </a:r>
          </a:p>
          <a:p>
            <a:r>
              <a:rPr lang="en-US" dirty="0" smtClean="0"/>
              <a:t>Any incidental contact with driver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0D231-B940-443C-ADFF-FA013A1940E3}" type="datetime1">
              <a:rPr lang="en-US" smtClean="0"/>
              <a:pPr/>
              <a:t>2/9/2011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of Charge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Dashboard display</a:t>
            </a:r>
          </a:p>
          <a:p>
            <a:r>
              <a:rPr lang="en-US" dirty="0" smtClean="0"/>
              <a:t>Battery fuel gauge</a:t>
            </a:r>
          </a:p>
          <a:p>
            <a:r>
              <a:rPr lang="en-US" dirty="0" smtClean="0"/>
              <a:t>Shunt line current measurements</a:t>
            </a:r>
          </a:p>
          <a:p>
            <a:r>
              <a:rPr lang="en-US" dirty="0" smtClean="0"/>
              <a:t>Microcontroller interface capabilities</a:t>
            </a:r>
          </a:p>
        </p:txBody>
      </p:sp>
      <p:pic>
        <p:nvPicPr>
          <p:cNvPr id="10" name="Content Placeholder 9" descr="E-Xpert-pro-display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76801" y="1796988"/>
            <a:ext cx="3650464" cy="3394932"/>
          </a:xfr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2AF6-E96C-4BAE-B263-CD626F60F24B}" type="datetime1">
              <a:rPr lang="en-US" smtClean="0"/>
              <a:pPr/>
              <a:t>2/9/2011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 &amp; Schedule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72B24-F8A9-42C3-B6A0-A36845BA5E9C}" type="datetime1">
              <a:rPr lang="en-US" smtClean="0"/>
              <a:pPr/>
              <a:t>2/9/2011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Tensile Testing   12K Carbon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457200" y="2362200"/>
          <a:ext cx="8229600" cy="3200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9647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Sample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Ultimate Testing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MPa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Tensile</a:t>
                      </a:r>
                      <a:r>
                        <a:rPr lang="en-US" baseline="0" dirty="0" smtClean="0"/>
                        <a:t> Modulus (</a:t>
                      </a:r>
                      <a:r>
                        <a:rPr lang="en-US" baseline="0" dirty="0" err="1" smtClean="0"/>
                        <a:t>GPa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Elongation (%)</a:t>
                      </a:r>
                      <a:endParaRPr lang="en-US" dirty="0"/>
                    </a:p>
                  </a:txBody>
                  <a:tcPr/>
                </a:tc>
              </a:tr>
              <a:tr h="5589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149.40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5.18</a:t>
                      </a:r>
                      <a:endParaRPr lang="en-US" dirty="0"/>
                    </a:p>
                  </a:txBody>
                  <a:tcPr/>
                </a:tc>
              </a:tr>
              <a:tr h="5589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154.22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4.39</a:t>
                      </a:r>
                      <a:endParaRPr lang="en-US" dirty="0"/>
                    </a:p>
                  </a:txBody>
                  <a:tcPr/>
                </a:tc>
              </a:tr>
              <a:tr h="5589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124.09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3.337</a:t>
                      </a:r>
                      <a:endParaRPr lang="en-US" dirty="0"/>
                    </a:p>
                  </a:txBody>
                  <a:tcPr/>
                </a:tc>
              </a:tr>
              <a:tr h="5589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120.46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5.81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</p:nvPr>
        </p:nvGraphicFramePr>
        <p:xfrm>
          <a:off x="152400" y="1889860"/>
          <a:ext cx="4343400" cy="4587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00"/>
                <a:gridCol w="2171700"/>
              </a:tblGrid>
              <a:tr h="392548">
                <a:tc>
                  <a:txBody>
                    <a:bodyPr/>
                    <a:lstStyle/>
                    <a:p>
                      <a:r>
                        <a:rPr lang="en-US" dirty="0" smtClean="0"/>
                        <a:t>System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</a:t>
                      </a:r>
                      <a:endParaRPr lang="en-US" dirty="0"/>
                    </a:p>
                  </a:txBody>
                  <a:tcPr marL="72243" marR="72243"/>
                </a:tc>
              </a:tr>
              <a:tr h="392548">
                <a:tc>
                  <a:txBody>
                    <a:bodyPr/>
                    <a:lstStyle/>
                    <a:p>
                      <a:r>
                        <a:rPr lang="en-US" dirty="0" smtClean="0"/>
                        <a:t>Body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$7,396</a:t>
                      </a:r>
                      <a:endParaRPr lang="en-US" dirty="0"/>
                    </a:p>
                  </a:txBody>
                  <a:tcPr marL="72243" marR="72243"/>
                </a:tc>
              </a:tr>
              <a:tr h="392548">
                <a:tc>
                  <a:txBody>
                    <a:bodyPr/>
                    <a:lstStyle/>
                    <a:p>
                      <a:r>
                        <a:rPr lang="en-US" dirty="0" smtClean="0"/>
                        <a:t>Suspension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$665</a:t>
                      </a:r>
                      <a:endParaRPr lang="en-US" dirty="0"/>
                    </a:p>
                  </a:txBody>
                  <a:tcPr marL="72243" marR="72243"/>
                </a:tc>
              </a:tr>
              <a:tr h="392548">
                <a:tc>
                  <a:txBody>
                    <a:bodyPr/>
                    <a:lstStyle/>
                    <a:p>
                      <a:r>
                        <a:rPr lang="en-US" dirty="0" smtClean="0"/>
                        <a:t>Braking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$840</a:t>
                      </a:r>
                      <a:endParaRPr lang="en-US" dirty="0"/>
                    </a:p>
                  </a:txBody>
                  <a:tcPr marL="72243" marR="72243"/>
                </a:tc>
              </a:tr>
              <a:tr h="392548">
                <a:tc>
                  <a:txBody>
                    <a:bodyPr/>
                    <a:lstStyle/>
                    <a:p>
                      <a:r>
                        <a:rPr lang="en-US" dirty="0" smtClean="0"/>
                        <a:t>Power</a:t>
                      </a:r>
                      <a:r>
                        <a:rPr lang="en-US" baseline="0" dirty="0" smtClean="0"/>
                        <a:t> Generation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$8,807</a:t>
                      </a:r>
                      <a:endParaRPr lang="en-US" dirty="0"/>
                    </a:p>
                  </a:txBody>
                  <a:tcPr marL="72243" marR="72243"/>
                </a:tc>
              </a:tr>
              <a:tr h="392548">
                <a:tc>
                  <a:txBody>
                    <a:bodyPr/>
                    <a:lstStyle/>
                    <a:p>
                      <a:r>
                        <a:rPr lang="en-US" dirty="0" smtClean="0"/>
                        <a:t>Control System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$636</a:t>
                      </a:r>
                      <a:endParaRPr lang="en-US" dirty="0"/>
                    </a:p>
                  </a:txBody>
                  <a:tcPr marL="72243" marR="72243"/>
                </a:tc>
              </a:tr>
              <a:tr h="661663">
                <a:tc>
                  <a:txBody>
                    <a:bodyPr/>
                    <a:lstStyle/>
                    <a:p>
                      <a:r>
                        <a:rPr lang="en-US" dirty="0" smtClean="0"/>
                        <a:t>Management</a:t>
                      </a:r>
                      <a:r>
                        <a:rPr lang="en-US" baseline="0" dirty="0" smtClean="0"/>
                        <a:t> System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$609</a:t>
                      </a:r>
                      <a:endParaRPr lang="en-US" dirty="0"/>
                    </a:p>
                  </a:txBody>
                  <a:tcPr marL="72243" marR="72243"/>
                </a:tc>
              </a:tr>
              <a:tr h="3925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2243" marR="72243"/>
                </a:tc>
              </a:tr>
              <a:tr h="392548">
                <a:tc>
                  <a:txBody>
                    <a:bodyPr/>
                    <a:lstStyle/>
                    <a:p>
                      <a:r>
                        <a:rPr lang="en-US" dirty="0" smtClean="0"/>
                        <a:t>Grand Total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$18,953</a:t>
                      </a:r>
                      <a:endParaRPr lang="en-US" dirty="0"/>
                    </a:p>
                  </a:txBody>
                  <a:tcPr marL="72243" marR="72243"/>
                </a:tc>
              </a:tr>
              <a:tr h="392548">
                <a:tc>
                  <a:txBody>
                    <a:bodyPr/>
                    <a:lstStyle/>
                    <a:p>
                      <a:r>
                        <a:rPr lang="en-US" dirty="0" smtClean="0"/>
                        <a:t>Donations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$7,486</a:t>
                      </a:r>
                      <a:endParaRPr lang="en-US" dirty="0"/>
                    </a:p>
                  </a:txBody>
                  <a:tcPr marL="72243" marR="72243"/>
                </a:tc>
              </a:tr>
              <a:tr h="392548">
                <a:tc>
                  <a:txBody>
                    <a:bodyPr/>
                    <a:lstStyle/>
                    <a:p>
                      <a:r>
                        <a:rPr lang="en-US" dirty="0" smtClean="0"/>
                        <a:t>Net Total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$11,467</a:t>
                      </a:r>
                      <a:endParaRPr lang="en-US" dirty="0"/>
                    </a:p>
                  </a:txBody>
                  <a:tcPr marL="72243" marR="72243"/>
                </a:tc>
              </a:tr>
            </a:tbl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Budget Estimate after Donations: $11,467</a:t>
            </a:r>
          </a:p>
          <a:p>
            <a:r>
              <a:rPr lang="en-US" sz="1600" dirty="0" smtClean="0"/>
              <a:t>Budget given by University: $5,000</a:t>
            </a:r>
          </a:p>
          <a:p>
            <a:r>
              <a:rPr lang="en-US" sz="1600" dirty="0" smtClean="0"/>
              <a:t>Budget Deficit: </a:t>
            </a:r>
            <a:r>
              <a:rPr lang="en-US" sz="1600" dirty="0" smtClean="0">
                <a:solidFill>
                  <a:srgbClr val="FF0000"/>
                </a:solidFill>
              </a:rPr>
              <a:t>$6,467</a:t>
            </a:r>
          </a:p>
          <a:p>
            <a:endParaRPr lang="en-US" sz="1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4191000"/>
            <a:ext cx="245394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048000"/>
            <a:ext cx="26003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819400"/>
            <a:ext cx="2347332" cy="972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t="20000" b="25000"/>
          <a:stretch>
            <a:fillRect/>
          </a:stretch>
        </p:blipFill>
        <p:spPr bwMode="auto">
          <a:xfrm>
            <a:off x="7391400" y="3657600"/>
            <a:ext cx="152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wilwood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4648200"/>
            <a:ext cx="1828800" cy="10668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 l="2487" r="64352"/>
          <a:stretch>
            <a:fillRect/>
          </a:stretch>
        </p:blipFill>
        <p:spPr bwMode="auto">
          <a:xfrm>
            <a:off x="4572000" y="5181600"/>
            <a:ext cx="25146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Milestones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2800" dirty="0" smtClean="0"/>
              <a:t>System level design review	</a:t>
            </a:r>
            <a:r>
              <a:rPr lang="en-US" sz="2800" dirty="0"/>
              <a:t> </a:t>
            </a:r>
            <a:r>
              <a:rPr lang="en-US" sz="2800" dirty="0" smtClean="0"/>
              <a:t>   		November 15, 2010</a:t>
            </a:r>
          </a:p>
          <a:p>
            <a:endParaRPr lang="en-US" sz="2800" dirty="0"/>
          </a:p>
          <a:p>
            <a:r>
              <a:rPr lang="en-US" sz="2800" dirty="0" smtClean="0"/>
              <a:t>Assemble lower body				December 16, 2010 </a:t>
            </a:r>
            <a:r>
              <a:rPr lang="en-US" sz="2800" dirty="0" smtClean="0">
                <a:solidFill>
                  <a:srgbClr val="FF0000"/>
                </a:solidFill>
              </a:rPr>
              <a:t>(February 2, 2011)</a:t>
            </a:r>
            <a:endParaRPr lang="en-US" sz="2800" dirty="0" smtClean="0"/>
          </a:p>
          <a:p>
            <a:r>
              <a:rPr lang="en-US" sz="2800" dirty="0" smtClean="0"/>
              <a:t>Assemble upper body				January 21, 2011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(TBA)</a:t>
            </a:r>
          </a:p>
          <a:p>
            <a:r>
              <a:rPr lang="en-US" sz="2800" dirty="0" smtClean="0"/>
              <a:t>Detailed design review and test plan		January 27, 2011</a:t>
            </a:r>
          </a:p>
          <a:p>
            <a:endParaRPr lang="en-US" sz="2800" dirty="0" smtClean="0"/>
          </a:p>
          <a:p>
            <a:r>
              <a:rPr lang="en-US" sz="2800" dirty="0" smtClean="0"/>
              <a:t>Configure lower body				February 21, 2011</a:t>
            </a:r>
          </a:p>
          <a:p>
            <a:endParaRPr lang="en-US" sz="2800" dirty="0" smtClean="0"/>
          </a:p>
          <a:p>
            <a:r>
              <a:rPr lang="en-US" sz="2800" dirty="0" smtClean="0"/>
              <a:t>Install solar arrays				February 23, 2011</a:t>
            </a:r>
          </a:p>
          <a:p>
            <a:endParaRPr lang="en-US" sz="2800" dirty="0" smtClean="0"/>
          </a:p>
          <a:p>
            <a:r>
              <a:rPr lang="en-US" sz="2800" dirty="0" smtClean="0"/>
              <a:t>Total body configuration				March 15, 2011</a:t>
            </a:r>
          </a:p>
          <a:p>
            <a:pPr>
              <a:buNone/>
            </a:pPr>
            <a:r>
              <a:rPr lang="en-US" sz="2800" dirty="0" smtClean="0"/>
              <a:t>		</a:t>
            </a:r>
          </a:p>
          <a:p>
            <a:r>
              <a:rPr lang="en-US" sz="2800" dirty="0" smtClean="0"/>
              <a:t>Final testing					March 29, 2011</a:t>
            </a:r>
          </a:p>
          <a:p>
            <a:endParaRPr lang="en-US" sz="2800" dirty="0"/>
          </a:p>
          <a:p>
            <a:pPr>
              <a:buNone/>
            </a:pPr>
            <a:endParaRPr lang="en-US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A2817-EDFD-47E8-936C-CE743ED2FE44}" type="datetime1">
              <a:rPr lang="en-US" smtClean="0"/>
              <a:pPr/>
              <a:t>2/9/2011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Questions???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AED00-4559-476C-BA00-A7562B30A841}" type="datetime1">
              <a:rPr lang="en-US" smtClean="0"/>
              <a:pPr/>
              <a:t>2/9/2011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the Carbon Fiber</a:t>
            </a:r>
            <a:endParaRPr lang="en-US" dirty="0"/>
          </a:p>
        </p:txBody>
      </p:sp>
      <p:pic>
        <p:nvPicPr>
          <p:cNvPr id="4" name="Bottom Body Constructi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9925" y="1935163"/>
            <a:ext cx="7804150" cy="4389437"/>
          </a:xfrm>
        </p:spPr>
      </p:pic>
    </p:spTree>
    <p:extLst>
      <p:ext uri="{BB962C8B-B14F-4D97-AF65-F5344CB8AC3E}">
        <p14:creationId xmlns:p14="http://schemas.microsoft.com/office/powerpoint/2010/main" val="1832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Suspension System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8677-5C46-45D6-A157-F7E841179868}" type="datetime1">
              <a:rPr lang="en-US" smtClean="0"/>
              <a:pPr/>
              <a:t>2/9/2011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Control arms designed</a:t>
            </a:r>
          </a:p>
          <a:p>
            <a:r>
              <a:rPr lang="en-US" dirty="0" smtClean="0"/>
              <a:t>Short/Long arm design</a:t>
            </a:r>
          </a:p>
          <a:p>
            <a:pPr lvl="1"/>
            <a:r>
              <a:rPr lang="en-US" dirty="0" smtClean="0"/>
              <a:t>Lower control arm</a:t>
            </a:r>
          </a:p>
          <a:p>
            <a:pPr lvl="2"/>
            <a:r>
              <a:rPr lang="en-US" dirty="0" smtClean="0"/>
              <a:t>12.5 inches wide by 12.5 inches long</a:t>
            </a:r>
          </a:p>
          <a:p>
            <a:pPr lvl="1"/>
            <a:r>
              <a:rPr lang="en-US" dirty="0" smtClean="0"/>
              <a:t>Upper control arm</a:t>
            </a:r>
          </a:p>
          <a:p>
            <a:pPr lvl="2"/>
            <a:r>
              <a:rPr lang="en-US" dirty="0" smtClean="0"/>
              <a:t>12 inches wide by 12 inches long</a:t>
            </a:r>
          </a:p>
          <a:p>
            <a:pPr lvl="1"/>
            <a:r>
              <a:rPr lang="en-US" dirty="0" smtClean="0"/>
              <a:t>Maintains </a:t>
            </a:r>
            <a:r>
              <a:rPr lang="en-US" dirty="0"/>
              <a:t>position of the contact patch in a straight vertical line under bump and rebound </a:t>
            </a:r>
            <a:r>
              <a:rPr lang="en-US" dirty="0" smtClean="0"/>
              <a:t>conditions </a:t>
            </a:r>
          </a:p>
          <a:p>
            <a:r>
              <a:rPr lang="en-US" dirty="0" smtClean="0"/>
              <a:t>Attached to body and upright using Heim links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572766"/>
            <a:ext cx="4038600" cy="313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05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Arm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Old Design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New Design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22786"/>
            <a:ext cx="4040188" cy="3030141"/>
          </a:xfrm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3" t="31265" r="27127" b="25771"/>
          <a:stretch/>
        </p:blipFill>
        <p:spPr bwMode="auto">
          <a:xfrm>
            <a:off x="4648199" y="3200400"/>
            <a:ext cx="4339205" cy="2529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041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Control Arm</a:t>
            </a:r>
            <a:endParaRPr lang="en-US" dirty="0"/>
          </a:p>
        </p:txBody>
      </p:sp>
      <p:pic>
        <p:nvPicPr>
          <p:cNvPr id="12" name="Picture 2" descr="C:\Users\Emi\Documents\My Dropbox\Suspension\LowerControlArm12x12.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33400" y="1935163"/>
            <a:ext cx="8077200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5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243</TotalTime>
  <Words>708</Words>
  <Application>Microsoft Office PowerPoint</Application>
  <PresentationFormat>On-screen Show (4:3)</PresentationFormat>
  <Paragraphs>260</Paragraphs>
  <Slides>42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Flow</vt:lpstr>
      <vt:lpstr>Team #2  Solar Car Project</vt:lpstr>
      <vt:lpstr>Team Member</vt:lpstr>
      <vt:lpstr>Body</vt:lpstr>
      <vt:lpstr>Tensile Testing   12K Carbon</vt:lpstr>
      <vt:lpstr>Making the Carbon Fiber</vt:lpstr>
      <vt:lpstr>Suspension System</vt:lpstr>
      <vt:lpstr>Current Status</vt:lpstr>
      <vt:lpstr>Control Arm</vt:lpstr>
      <vt:lpstr>Lower Control Arm</vt:lpstr>
      <vt:lpstr>Shocks</vt:lpstr>
      <vt:lpstr>Fox Shox Vanilla R Coil Shock</vt:lpstr>
      <vt:lpstr>Test Plan</vt:lpstr>
      <vt:lpstr>Braking System</vt:lpstr>
      <vt:lpstr>Current Progress</vt:lpstr>
      <vt:lpstr>Brake Caliper</vt:lpstr>
      <vt:lpstr>Master Cylinder</vt:lpstr>
      <vt:lpstr>Brake Rotor</vt:lpstr>
      <vt:lpstr>Power Generation System</vt:lpstr>
      <vt:lpstr>Power Generation</vt:lpstr>
      <vt:lpstr>FLEXS SOLAR CELLS : PT15-300</vt:lpstr>
      <vt:lpstr>SOLAR ARRAY – PT15</vt:lpstr>
      <vt:lpstr>Test – Solar  </vt:lpstr>
      <vt:lpstr>MPPT</vt:lpstr>
      <vt:lpstr>TEST - MPPT</vt:lpstr>
      <vt:lpstr>REGENARATIVE BRAKING</vt:lpstr>
      <vt:lpstr>Control System</vt:lpstr>
      <vt:lpstr>Current Status</vt:lpstr>
      <vt:lpstr>Master Control Unit</vt:lpstr>
      <vt:lpstr>Dashboard</vt:lpstr>
      <vt:lpstr>Power Control</vt:lpstr>
      <vt:lpstr>Power Control</vt:lpstr>
      <vt:lpstr>Lights</vt:lpstr>
      <vt:lpstr>Test Plan</vt:lpstr>
      <vt:lpstr>Management System</vt:lpstr>
      <vt:lpstr>Overview</vt:lpstr>
      <vt:lpstr>Battery Box Update</vt:lpstr>
      <vt:lpstr>Battery Risks</vt:lpstr>
      <vt:lpstr>State of Charge</vt:lpstr>
      <vt:lpstr>Budget &amp; Schedule</vt:lpstr>
      <vt:lpstr>Budget</vt:lpstr>
      <vt:lpstr>Major Milestones</vt:lpstr>
      <vt:lpstr>Questions???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#2  Solar Car Project</dc:title>
  <dc:creator>Zach</dc:creator>
  <cp:lastModifiedBy>Emi</cp:lastModifiedBy>
  <cp:revision>26</cp:revision>
  <dcterms:created xsi:type="dcterms:W3CDTF">2011-02-08T21:45:22Z</dcterms:created>
  <dcterms:modified xsi:type="dcterms:W3CDTF">2011-02-09T17:50:08Z</dcterms:modified>
</cp:coreProperties>
</file>